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5143500" cx="9144000"/>
  <p:notesSz cx="6858000" cy="9144000"/>
  <p:embeddedFontLst>
    <p:embeddedFont>
      <p:font typeface="IBM Plex Sans"/>
      <p:regular r:id="rId33"/>
      <p:bold r:id="rId34"/>
      <p:italic r:id="rId35"/>
      <p:boldItalic r:id="rId36"/>
    </p:embeddedFont>
    <p:embeddedFont>
      <p:font typeface="Orbitron Medium"/>
      <p:regular r:id="rId37"/>
      <p:bold r:id="rId38"/>
    </p:embeddedFont>
    <p:embeddedFont>
      <p:font typeface="Orbitron SemiBold"/>
      <p:regular r:id="rId39"/>
      <p:bold r:id="rId40"/>
    </p:embeddedFont>
    <p:embeddedFont>
      <p:font typeface="Orbitron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rbitronSemiBold-bold.fntdata"/><Relationship Id="rId20" Type="http://schemas.openxmlformats.org/officeDocument/2006/relationships/slide" Target="slides/slide16.xml"/><Relationship Id="rId42" Type="http://schemas.openxmlformats.org/officeDocument/2006/relationships/font" Target="fonts/Orbitron-bold.fntdata"/><Relationship Id="rId41" Type="http://schemas.openxmlformats.org/officeDocument/2006/relationships/font" Target="fonts/Orbitron-regular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IBMPlexSans-regular.fntdata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IBMPlexSans-italic.fntdata"/><Relationship Id="rId12" Type="http://schemas.openxmlformats.org/officeDocument/2006/relationships/slide" Target="slides/slide8.xml"/><Relationship Id="rId34" Type="http://schemas.openxmlformats.org/officeDocument/2006/relationships/font" Target="fonts/IBMPlexSans-bold.fntdata"/><Relationship Id="rId15" Type="http://schemas.openxmlformats.org/officeDocument/2006/relationships/slide" Target="slides/slide11.xml"/><Relationship Id="rId37" Type="http://schemas.openxmlformats.org/officeDocument/2006/relationships/font" Target="fonts/OrbitronMedium-regular.fntdata"/><Relationship Id="rId14" Type="http://schemas.openxmlformats.org/officeDocument/2006/relationships/slide" Target="slides/slide10.xml"/><Relationship Id="rId36" Type="http://schemas.openxmlformats.org/officeDocument/2006/relationships/font" Target="fonts/IBMPlexSans-boldItalic.fntdata"/><Relationship Id="rId17" Type="http://schemas.openxmlformats.org/officeDocument/2006/relationships/slide" Target="slides/slide13.xml"/><Relationship Id="rId39" Type="http://schemas.openxmlformats.org/officeDocument/2006/relationships/font" Target="fonts/OrbitronSemiBold-regular.fntdata"/><Relationship Id="rId16" Type="http://schemas.openxmlformats.org/officeDocument/2006/relationships/slide" Target="slides/slide12.xml"/><Relationship Id="rId38" Type="http://schemas.openxmlformats.org/officeDocument/2006/relationships/font" Target="fonts/OrbitronMedium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6c81233569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6c8123356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6c81233569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6c81233569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6c81233569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6c81233569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6c81233569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6c81233569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6c81233569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6c81233569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6c81233569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6c81233569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6c81233569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6c81233569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6c81233569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6c81233569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6c81233569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6c81233569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6c81233569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6c81233569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6c81233569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6c81233569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6c81233569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6c8123356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6c81233569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6c81233569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6c81233569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6c81233569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6c81233569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6c81233569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6c81233569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6c81233569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c81233569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c81233569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6c81233569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6c81233569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6c81233569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36c81233569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6c81233569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36c81233569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6c81233569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6c81233569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6c8123356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6c8123356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6c81233569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6c8123356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6c81233569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6c81233569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6c81233569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6c81233569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6c81233569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6c81233569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6c81233569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6c81233569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6c81233569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6c81233569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755185"/>
            <a:ext cx="9144087" cy="2074060"/>
          </a:xfrm>
          <a:custGeom>
            <a:rect b="b" l="l" r="r" t="t"/>
            <a:pathLst>
              <a:path extrusionOk="0" h="18051" w="79583">
                <a:moveTo>
                  <a:pt x="22146" y="0"/>
                </a:moveTo>
                <a:lnTo>
                  <a:pt x="21646" y="524"/>
                </a:lnTo>
                <a:lnTo>
                  <a:pt x="21646" y="1858"/>
                </a:lnTo>
                <a:lnTo>
                  <a:pt x="20825" y="1858"/>
                </a:lnTo>
                <a:lnTo>
                  <a:pt x="20825" y="2203"/>
                </a:lnTo>
                <a:lnTo>
                  <a:pt x="20444" y="2203"/>
                </a:lnTo>
                <a:lnTo>
                  <a:pt x="20444" y="14478"/>
                </a:lnTo>
                <a:lnTo>
                  <a:pt x="18503" y="14478"/>
                </a:lnTo>
                <a:lnTo>
                  <a:pt x="18503" y="11490"/>
                </a:lnTo>
                <a:lnTo>
                  <a:pt x="18217" y="11490"/>
                </a:lnTo>
                <a:lnTo>
                  <a:pt x="18217" y="6204"/>
                </a:lnTo>
                <a:lnTo>
                  <a:pt x="17848" y="6204"/>
                </a:lnTo>
                <a:lnTo>
                  <a:pt x="17848" y="5930"/>
                </a:lnTo>
                <a:lnTo>
                  <a:pt x="17074" y="5930"/>
                </a:lnTo>
                <a:lnTo>
                  <a:pt x="17074" y="4822"/>
                </a:lnTo>
                <a:lnTo>
                  <a:pt x="16610" y="4822"/>
                </a:lnTo>
                <a:lnTo>
                  <a:pt x="16610" y="4203"/>
                </a:lnTo>
                <a:lnTo>
                  <a:pt x="16277" y="3953"/>
                </a:lnTo>
                <a:lnTo>
                  <a:pt x="15919" y="4203"/>
                </a:lnTo>
                <a:lnTo>
                  <a:pt x="15919" y="4965"/>
                </a:lnTo>
                <a:lnTo>
                  <a:pt x="15515" y="4965"/>
                </a:lnTo>
                <a:lnTo>
                  <a:pt x="15515" y="5965"/>
                </a:lnTo>
                <a:lnTo>
                  <a:pt x="14967" y="5965"/>
                </a:lnTo>
                <a:lnTo>
                  <a:pt x="14967" y="15014"/>
                </a:lnTo>
                <a:lnTo>
                  <a:pt x="14622" y="15014"/>
                </a:lnTo>
                <a:lnTo>
                  <a:pt x="14622" y="11740"/>
                </a:lnTo>
                <a:lnTo>
                  <a:pt x="14693" y="11740"/>
                </a:lnTo>
                <a:lnTo>
                  <a:pt x="14693" y="11514"/>
                </a:lnTo>
                <a:lnTo>
                  <a:pt x="14372" y="11514"/>
                </a:lnTo>
                <a:lnTo>
                  <a:pt x="14372" y="10895"/>
                </a:lnTo>
                <a:lnTo>
                  <a:pt x="13360" y="10895"/>
                </a:lnTo>
                <a:lnTo>
                  <a:pt x="13360" y="11514"/>
                </a:lnTo>
                <a:lnTo>
                  <a:pt x="12788" y="11514"/>
                </a:lnTo>
                <a:lnTo>
                  <a:pt x="12788" y="10847"/>
                </a:lnTo>
                <a:cubicBezTo>
                  <a:pt x="12788" y="10847"/>
                  <a:pt x="12740" y="10537"/>
                  <a:pt x="12383" y="10537"/>
                </a:cubicBezTo>
                <a:cubicBezTo>
                  <a:pt x="12050" y="10537"/>
                  <a:pt x="12002" y="10740"/>
                  <a:pt x="12002" y="10740"/>
                </a:cubicBezTo>
                <a:cubicBezTo>
                  <a:pt x="12002" y="10740"/>
                  <a:pt x="11931" y="10549"/>
                  <a:pt x="11586" y="10549"/>
                </a:cubicBezTo>
                <a:cubicBezTo>
                  <a:pt x="11276" y="10549"/>
                  <a:pt x="11240" y="10847"/>
                  <a:pt x="11240" y="10847"/>
                </a:cubicBezTo>
                <a:lnTo>
                  <a:pt x="11240" y="11514"/>
                </a:lnTo>
                <a:lnTo>
                  <a:pt x="11014" y="11514"/>
                </a:lnTo>
                <a:lnTo>
                  <a:pt x="11014" y="11704"/>
                </a:lnTo>
                <a:lnTo>
                  <a:pt x="11133" y="11704"/>
                </a:lnTo>
                <a:lnTo>
                  <a:pt x="11133" y="16455"/>
                </a:lnTo>
                <a:lnTo>
                  <a:pt x="10740" y="16455"/>
                </a:lnTo>
                <a:lnTo>
                  <a:pt x="10740" y="11704"/>
                </a:lnTo>
                <a:lnTo>
                  <a:pt x="10859" y="11704"/>
                </a:lnTo>
                <a:lnTo>
                  <a:pt x="10859" y="11514"/>
                </a:lnTo>
                <a:lnTo>
                  <a:pt x="10538" y="11514"/>
                </a:lnTo>
                <a:lnTo>
                  <a:pt x="10538" y="10859"/>
                </a:lnTo>
                <a:lnTo>
                  <a:pt x="9562" y="10859"/>
                </a:lnTo>
                <a:lnTo>
                  <a:pt x="9562" y="11442"/>
                </a:lnTo>
                <a:lnTo>
                  <a:pt x="8954" y="11442"/>
                </a:lnTo>
                <a:lnTo>
                  <a:pt x="8954" y="10776"/>
                </a:lnTo>
                <a:cubicBezTo>
                  <a:pt x="8954" y="10776"/>
                  <a:pt x="8883" y="10561"/>
                  <a:pt x="8585" y="10561"/>
                </a:cubicBezTo>
                <a:cubicBezTo>
                  <a:pt x="8299" y="10561"/>
                  <a:pt x="8204" y="10776"/>
                  <a:pt x="8204" y="10776"/>
                </a:cubicBezTo>
                <a:cubicBezTo>
                  <a:pt x="8204" y="10776"/>
                  <a:pt x="8145" y="10549"/>
                  <a:pt x="7835" y="10549"/>
                </a:cubicBezTo>
                <a:cubicBezTo>
                  <a:pt x="7597" y="10549"/>
                  <a:pt x="7478" y="10752"/>
                  <a:pt x="7478" y="10752"/>
                </a:cubicBezTo>
                <a:lnTo>
                  <a:pt x="7478" y="11514"/>
                </a:lnTo>
                <a:lnTo>
                  <a:pt x="7311" y="11514"/>
                </a:lnTo>
                <a:lnTo>
                  <a:pt x="7311" y="14538"/>
                </a:lnTo>
                <a:lnTo>
                  <a:pt x="7025" y="14538"/>
                </a:lnTo>
                <a:lnTo>
                  <a:pt x="7025" y="5489"/>
                </a:lnTo>
                <a:lnTo>
                  <a:pt x="7133" y="5489"/>
                </a:lnTo>
                <a:lnTo>
                  <a:pt x="7133" y="5203"/>
                </a:lnTo>
                <a:lnTo>
                  <a:pt x="6692" y="5203"/>
                </a:lnTo>
                <a:lnTo>
                  <a:pt x="6692" y="4168"/>
                </a:lnTo>
                <a:lnTo>
                  <a:pt x="5144" y="4168"/>
                </a:lnTo>
                <a:lnTo>
                  <a:pt x="5144" y="5203"/>
                </a:lnTo>
                <a:lnTo>
                  <a:pt x="3573" y="5203"/>
                </a:lnTo>
                <a:lnTo>
                  <a:pt x="3573" y="14550"/>
                </a:lnTo>
                <a:lnTo>
                  <a:pt x="2906" y="14550"/>
                </a:lnTo>
                <a:lnTo>
                  <a:pt x="2906" y="9883"/>
                </a:lnTo>
                <a:lnTo>
                  <a:pt x="3013" y="9883"/>
                </a:lnTo>
                <a:lnTo>
                  <a:pt x="3013" y="9668"/>
                </a:lnTo>
                <a:lnTo>
                  <a:pt x="2644" y="9668"/>
                </a:lnTo>
                <a:lnTo>
                  <a:pt x="2644" y="8894"/>
                </a:lnTo>
                <a:lnTo>
                  <a:pt x="1465" y="8894"/>
                </a:lnTo>
                <a:lnTo>
                  <a:pt x="1465" y="9668"/>
                </a:lnTo>
                <a:lnTo>
                  <a:pt x="953" y="9668"/>
                </a:lnTo>
                <a:lnTo>
                  <a:pt x="953" y="9228"/>
                </a:lnTo>
                <a:lnTo>
                  <a:pt x="1096" y="9228"/>
                </a:lnTo>
                <a:lnTo>
                  <a:pt x="1096" y="8466"/>
                </a:lnTo>
                <a:lnTo>
                  <a:pt x="751" y="8263"/>
                </a:lnTo>
                <a:lnTo>
                  <a:pt x="322" y="8502"/>
                </a:lnTo>
                <a:lnTo>
                  <a:pt x="322" y="9240"/>
                </a:lnTo>
                <a:lnTo>
                  <a:pt x="453" y="9240"/>
                </a:lnTo>
                <a:lnTo>
                  <a:pt x="453" y="9692"/>
                </a:lnTo>
                <a:lnTo>
                  <a:pt x="1" y="9692"/>
                </a:lnTo>
                <a:lnTo>
                  <a:pt x="1" y="18050"/>
                </a:lnTo>
                <a:lnTo>
                  <a:pt x="79582" y="18026"/>
                </a:lnTo>
                <a:lnTo>
                  <a:pt x="79582" y="12931"/>
                </a:lnTo>
                <a:lnTo>
                  <a:pt x="79380" y="12931"/>
                </a:lnTo>
                <a:lnTo>
                  <a:pt x="79380" y="9656"/>
                </a:lnTo>
                <a:lnTo>
                  <a:pt x="79023" y="9656"/>
                </a:lnTo>
                <a:lnTo>
                  <a:pt x="79023" y="8823"/>
                </a:lnTo>
                <a:lnTo>
                  <a:pt x="78106" y="8823"/>
                </a:lnTo>
                <a:lnTo>
                  <a:pt x="78106" y="6727"/>
                </a:lnTo>
                <a:lnTo>
                  <a:pt x="77499" y="6727"/>
                </a:lnTo>
                <a:lnTo>
                  <a:pt x="77499" y="5358"/>
                </a:lnTo>
                <a:lnTo>
                  <a:pt x="77832" y="5358"/>
                </a:lnTo>
                <a:lnTo>
                  <a:pt x="77832" y="5037"/>
                </a:lnTo>
                <a:lnTo>
                  <a:pt x="75653" y="5037"/>
                </a:lnTo>
                <a:lnTo>
                  <a:pt x="75653" y="2989"/>
                </a:lnTo>
                <a:lnTo>
                  <a:pt x="75022" y="2989"/>
                </a:lnTo>
                <a:lnTo>
                  <a:pt x="75022" y="2167"/>
                </a:lnTo>
                <a:lnTo>
                  <a:pt x="75224" y="2167"/>
                </a:lnTo>
                <a:lnTo>
                  <a:pt x="75224" y="834"/>
                </a:lnTo>
                <a:lnTo>
                  <a:pt x="74784" y="501"/>
                </a:lnTo>
                <a:lnTo>
                  <a:pt x="74224" y="846"/>
                </a:lnTo>
                <a:lnTo>
                  <a:pt x="74224" y="2179"/>
                </a:lnTo>
                <a:lnTo>
                  <a:pt x="74462" y="2179"/>
                </a:lnTo>
                <a:lnTo>
                  <a:pt x="74462" y="2989"/>
                </a:lnTo>
                <a:lnTo>
                  <a:pt x="73903" y="2989"/>
                </a:lnTo>
                <a:lnTo>
                  <a:pt x="73903" y="1560"/>
                </a:lnTo>
                <a:lnTo>
                  <a:pt x="72343" y="1560"/>
                </a:lnTo>
                <a:lnTo>
                  <a:pt x="72343" y="2989"/>
                </a:lnTo>
                <a:lnTo>
                  <a:pt x="71950" y="2989"/>
                </a:lnTo>
                <a:lnTo>
                  <a:pt x="71950" y="10966"/>
                </a:lnTo>
                <a:lnTo>
                  <a:pt x="69748" y="10966"/>
                </a:lnTo>
                <a:lnTo>
                  <a:pt x="69748" y="13824"/>
                </a:lnTo>
                <a:lnTo>
                  <a:pt x="69164" y="13824"/>
                </a:lnTo>
                <a:lnTo>
                  <a:pt x="69164" y="14526"/>
                </a:lnTo>
                <a:lnTo>
                  <a:pt x="68057" y="14526"/>
                </a:lnTo>
                <a:lnTo>
                  <a:pt x="68057" y="11752"/>
                </a:lnTo>
                <a:lnTo>
                  <a:pt x="68057" y="11514"/>
                </a:lnTo>
                <a:lnTo>
                  <a:pt x="67771" y="11514"/>
                </a:lnTo>
                <a:lnTo>
                  <a:pt x="67771" y="10895"/>
                </a:lnTo>
                <a:lnTo>
                  <a:pt x="66819" y="10895"/>
                </a:lnTo>
                <a:lnTo>
                  <a:pt x="66819" y="11514"/>
                </a:lnTo>
                <a:lnTo>
                  <a:pt x="66414" y="11514"/>
                </a:lnTo>
                <a:lnTo>
                  <a:pt x="66414" y="11192"/>
                </a:lnTo>
                <a:lnTo>
                  <a:pt x="66223" y="11192"/>
                </a:lnTo>
                <a:lnTo>
                  <a:pt x="66223" y="10799"/>
                </a:lnTo>
                <a:lnTo>
                  <a:pt x="65807" y="10561"/>
                </a:lnTo>
                <a:lnTo>
                  <a:pt x="65426" y="10752"/>
                </a:lnTo>
                <a:lnTo>
                  <a:pt x="65104" y="10561"/>
                </a:lnTo>
                <a:lnTo>
                  <a:pt x="64759" y="10716"/>
                </a:lnTo>
                <a:lnTo>
                  <a:pt x="64759" y="11549"/>
                </a:lnTo>
                <a:lnTo>
                  <a:pt x="64580" y="11549"/>
                </a:lnTo>
                <a:lnTo>
                  <a:pt x="64580" y="14586"/>
                </a:lnTo>
                <a:lnTo>
                  <a:pt x="64354" y="14586"/>
                </a:lnTo>
                <a:lnTo>
                  <a:pt x="64354" y="13002"/>
                </a:lnTo>
                <a:lnTo>
                  <a:pt x="64056" y="13002"/>
                </a:lnTo>
                <a:lnTo>
                  <a:pt x="64056" y="9656"/>
                </a:lnTo>
                <a:lnTo>
                  <a:pt x="63723" y="9656"/>
                </a:lnTo>
                <a:lnTo>
                  <a:pt x="63723" y="8930"/>
                </a:lnTo>
                <a:lnTo>
                  <a:pt x="62425" y="8930"/>
                </a:lnTo>
                <a:lnTo>
                  <a:pt x="62425" y="9668"/>
                </a:lnTo>
                <a:lnTo>
                  <a:pt x="61104" y="9668"/>
                </a:lnTo>
                <a:lnTo>
                  <a:pt x="61104" y="14836"/>
                </a:lnTo>
                <a:lnTo>
                  <a:pt x="60485" y="14836"/>
                </a:lnTo>
                <a:lnTo>
                  <a:pt x="60485" y="12966"/>
                </a:lnTo>
                <a:lnTo>
                  <a:pt x="60246" y="12966"/>
                </a:lnTo>
                <a:lnTo>
                  <a:pt x="60246" y="9656"/>
                </a:lnTo>
                <a:lnTo>
                  <a:pt x="59818" y="9656"/>
                </a:lnTo>
                <a:lnTo>
                  <a:pt x="59818" y="8942"/>
                </a:lnTo>
                <a:lnTo>
                  <a:pt x="59437" y="8942"/>
                </a:lnTo>
                <a:lnTo>
                  <a:pt x="59437" y="8454"/>
                </a:lnTo>
                <a:lnTo>
                  <a:pt x="59092" y="8275"/>
                </a:lnTo>
                <a:lnTo>
                  <a:pt x="58675" y="8466"/>
                </a:lnTo>
                <a:lnTo>
                  <a:pt x="58675" y="8835"/>
                </a:lnTo>
                <a:lnTo>
                  <a:pt x="58234" y="8835"/>
                </a:lnTo>
                <a:lnTo>
                  <a:pt x="58234" y="9656"/>
                </a:lnTo>
                <a:lnTo>
                  <a:pt x="57460" y="9656"/>
                </a:lnTo>
                <a:lnTo>
                  <a:pt x="57460" y="9847"/>
                </a:lnTo>
                <a:lnTo>
                  <a:pt x="57127" y="9847"/>
                </a:lnTo>
                <a:lnTo>
                  <a:pt x="57127" y="11514"/>
                </a:lnTo>
                <a:lnTo>
                  <a:pt x="56841" y="11514"/>
                </a:lnTo>
                <a:lnTo>
                  <a:pt x="56841" y="2882"/>
                </a:lnTo>
                <a:lnTo>
                  <a:pt x="56377" y="2882"/>
                </a:lnTo>
                <a:lnTo>
                  <a:pt x="56377" y="2513"/>
                </a:lnTo>
                <a:lnTo>
                  <a:pt x="55341" y="2513"/>
                </a:lnTo>
                <a:lnTo>
                  <a:pt x="55341" y="1572"/>
                </a:lnTo>
                <a:lnTo>
                  <a:pt x="54746" y="1572"/>
                </a:lnTo>
                <a:lnTo>
                  <a:pt x="54746" y="1001"/>
                </a:lnTo>
                <a:lnTo>
                  <a:pt x="54258" y="739"/>
                </a:lnTo>
                <a:lnTo>
                  <a:pt x="53769" y="977"/>
                </a:lnTo>
                <a:lnTo>
                  <a:pt x="53769" y="1322"/>
                </a:lnTo>
                <a:lnTo>
                  <a:pt x="53293" y="1322"/>
                </a:lnTo>
                <a:lnTo>
                  <a:pt x="53293" y="2584"/>
                </a:lnTo>
                <a:lnTo>
                  <a:pt x="52769" y="2584"/>
                </a:lnTo>
                <a:lnTo>
                  <a:pt x="52769" y="7918"/>
                </a:lnTo>
                <a:lnTo>
                  <a:pt x="51722" y="7918"/>
                </a:lnTo>
                <a:lnTo>
                  <a:pt x="51722" y="8775"/>
                </a:lnTo>
                <a:lnTo>
                  <a:pt x="50912" y="8775"/>
                </a:lnTo>
                <a:lnTo>
                  <a:pt x="50912" y="7740"/>
                </a:lnTo>
                <a:lnTo>
                  <a:pt x="49007" y="8883"/>
                </a:lnTo>
                <a:lnTo>
                  <a:pt x="48543" y="8883"/>
                </a:lnTo>
                <a:lnTo>
                  <a:pt x="48543" y="11895"/>
                </a:lnTo>
                <a:lnTo>
                  <a:pt x="47554" y="11895"/>
                </a:lnTo>
                <a:lnTo>
                  <a:pt x="47554" y="12204"/>
                </a:lnTo>
                <a:lnTo>
                  <a:pt x="47019" y="12204"/>
                </a:lnTo>
                <a:lnTo>
                  <a:pt x="47019" y="12859"/>
                </a:lnTo>
                <a:lnTo>
                  <a:pt x="46661" y="12859"/>
                </a:lnTo>
                <a:lnTo>
                  <a:pt x="46661" y="12228"/>
                </a:lnTo>
                <a:lnTo>
                  <a:pt x="45495" y="12228"/>
                </a:lnTo>
                <a:lnTo>
                  <a:pt x="45495" y="14514"/>
                </a:lnTo>
                <a:lnTo>
                  <a:pt x="45209" y="14514"/>
                </a:lnTo>
                <a:lnTo>
                  <a:pt x="45209" y="11514"/>
                </a:lnTo>
                <a:lnTo>
                  <a:pt x="44995" y="11514"/>
                </a:lnTo>
                <a:lnTo>
                  <a:pt x="44995" y="9656"/>
                </a:lnTo>
                <a:lnTo>
                  <a:pt x="44768" y="9656"/>
                </a:lnTo>
                <a:lnTo>
                  <a:pt x="44768" y="8323"/>
                </a:lnTo>
                <a:lnTo>
                  <a:pt x="44399" y="7823"/>
                </a:lnTo>
                <a:lnTo>
                  <a:pt x="44399" y="6918"/>
                </a:lnTo>
                <a:lnTo>
                  <a:pt x="44066" y="6739"/>
                </a:lnTo>
                <a:lnTo>
                  <a:pt x="43673" y="6942"/>
                </a:lnTo>
                <a:lnTo>
                  <a:pt x="43673" y="7811"/>
                </a:lnTo>
                <a:lnTo>
                  <a:pt x="43411" y="8311"/>
                </a:lnTo>
                <a:lnTo>
                  <a:pt x="43411" y="7418"/>
                </a:lnTo>
                <a:lnTo>
                  <a:pt x="42054" y="7418"/>
                </a:lnTo>
                <a:lnTo>
                  <a:pt x="42054" y="8299"/>
                </a:lnTo>
                <a:lnTo>
                  <a:pt x="41863" y="8299"/>
                </a:lnTo>
                <a:lnTo>
                  <a:pt x="41863" y="11490"/>
                </a:lnTo>
                <a:lnTo>
                  <a:pt x="41649" y="11490"/>
                </a:lnTo>
                <a:lnTo>
                  <a:pt x="41649" y="12895"/>
                </a:lnTo>
                <a:lnTo>
                  <a:pt x="41363" y="12895"/>
                </a:lnTo>
                <a:lnTo>
                  <a:pt x="41363" y="11490"/>
                </a:lnTo>
                <a:lnTo>
                  <a:pt x="41220" y="11490"/>
                </a:lnTo>
                <a:lnTo>
                  <a:pt x="41220" y="9656"/>
                </a:lnTo>
                <a:lnTo>
                  <a:pt x="40863" y="9656"/>
                </a:lnTo>
                <a:lnTo>
                  <a:pt x="40863" y="8978"/>
                </a:lnTo>
                <a:lnTo>
                  <a:pt x="39530" y="8978"/>
                </a:lnTo>
                <a:lnTo>
                  <a:pt x="39530" y="9656"/>
                </a:lnTo>
                <a:lnTo>
                  <a:pt x="38208" y="9644"/>
                </a:lnTo>
                <a:lnTo>
                  <a:pt x="38208" y="10561"/>
                </a:lnTo>
                <a:lnTo>
                  <a:pt x="37982" y="10716"/>
                </a:lnTo>
                <a:lnTo>
                  <a:pt x="37982" y="11502"/>
                </a:lnTo>
                <a:lnTo>
                  <a:pt x="37315" y="11502"/>
                </a:lnTo>
                <a:lnTo>
                  <a:pt x="37315" y="4906"/>
                </a:lnTo>
                <a:lnTo>
                  <a:pt x="36994" y="4906"/>
                </a:lnTo>
                <a:lnTo>
                  <a:pt x="36994" y="3763"/>
                </a:lnTo>
                <a:lnTo>
                  <a:pt x="35708" y="3763"/>
                </a:lnTo>
                <a:lnTo>
                  <a:pt x="35708" y="4894"/>
                </a:lnTo>
                <a:lnTo>
                  <a:pt x="34386" y="4894"/>
                </a:lnTo>
                <a:lnTo>
                  <a:pt x="34386" y="11621"/>
                </a:lnTo>
                <a:lnTo>
                  <a:pt x="33934" y="11621"/>
                </a:lnTo>
                <a:lnTo>
                  <a:pt x="33934" y="6930"/>
                </a:lnTo>
                <a:lnTo>
                  <a:pt x="34053" y="6930"/>
                </a:lnTo>
                <a:lnTo>
                  <a:pt x="34053" y="6620"/>
                </a:lnTo>
                <a:lnTo>
                  <a:pt x="33565" y="6620"/>
                </a:lnTo>
                <a:lnTo>
                  <a:pt x="33565" y="5608"/>
                </a:lnTo>
                <a:lnTo>
                  <a:pt x="33041" y="5608"/>
                </a:lnTo>
                <a:lnTo>
                  <a:pt x="33041" y="4989"/>
                </a:lnTo>
                <a:lnTo>
                  <a:pt x="32505" y="4739"/>
                </a:lnTo>
                <a:lnTo>
                  <a:pt x="32017" y="4965"/>
                </a:lnTo>
                <a:lnTo>
                  <a:pt x="32017" y="5596"/>
                </a:lnTo>
                <a:lnTo>
                  <a:pt x="31350" y="5596"/>
                </a:lnTo>
                <a:lnTo>
                  <a:pt x="31350" y="6632"/>
                </a:lnTo>
                <a:lnTo>
                  <a:pt x="30302" y="6632"/>
                </a:lnTo>
                <a:lnTo>
                  <a:pt x="30302" y="6918"/>
                </a:lnTo>
                <a:lnTo>
                  <a:pt x="29814" y="6918"/>
                </a:lnTo>
                <a:lnTo>
                  <a:pt x="29814" y="12145"/>
                </a:lnTo>
                <a:lnTo>
                  <a:pt x="29516" y="12145"/>
                </a:lnTo>
                <a:lnTo>
                  <a:pt x="29516" y="9597"/>
                </a:lnTo>
                <a:lnTo>
                  <a:pt x="28993" y="9597"/>
                </a:lnTo>
                <a:lnTo>
                  <a:pt x="28993" y="9133"/>
                </a:lnTo>
                <a:lnTo>
                  <a:pt x="29207" y="9133"/>
                </a:lnTo>
                <a:lnTo>
                  <a:pt x="29207" y="8394"/>
                </a:lnTo>
                <a:lnTo>
                  <a:pt x="28850" y="8180"/>
                </a:lnTo>
                <a:lnTo>
                  <a:pt x="28445" y="8394"/>
                </a:lnTo>
                <a:lnTo>
                  <a:pt x="28445" y="9133"/>
                </a:lnTo>
                <a:lnTo>
                  <a:pt x="28659" y="9133"/>
                </a:lnTo>
                <a:lnTo>
                  <a:pt x="28659" y="9609"/>
                </a:lnTo>
                <a:lnTo>
                  <a:pt x="28171" y="9609"/>
                </a:lnTo>
                <a:lnTo>
                  <a:pt x="28171" y="8728"/>
                </a:lnTo>
                <a:lnTo>
                  <a:pt x="27647" y="8728"/>
                </a:lnTo>
                <a:lnTo>
                  <a:pt x="27647" y="5037"/>
                </a:lnTo>
                <a:lnTo>
                  <a:pt x="26242" y="5037"/>
                </a:lnTo>
                <a:lnTo>
                  <a:pt x="26242" y="3870"/>
                </a:lnTo>
                <a:lnTo>
                  <a:pt x="24921" y="3870"/>
                </a:lnTo>
                <a:lnTo>
                  <a:pt x="24921" y="5037"/>
                </a:lnTo>
                <a:lnTo>
                  <a:pt x="24694" y="5037"/>
                </a:lnTo>
                <a:lnTo>
                  <a:pt x="24694" y="6025"/>
                </a:lnTo>
                <a:lnTo>
                  <a:pt x="23789" y="6025"/>
                </a:lnTo>
                <a:lnTo>
                  <a:pt x="23789" y="7085"/>
                </a:lnTo>
                <a:lnTo>
                  <a:pt x="23563" y="7085"/>
                </a:lnTo>
                <a:lnTo>
                  <a:pt x="23563" y="1846"/>
                </a:lnTo>
                <a:lnTo>
                  <a:pt x="22682" y="1846"/>
                </a:lnTo>
                <a:lnTo>
                  <a:pt x="22682" y="524"/>
                </a:lnTo>
                <a:lnTo>
                  <a:pt x="22146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713101" y="1122175"/>
            <a:ext cx="77178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3100" y="3279500"/>
            <a:ext cx="7717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1"/>
          <p:cNvGrpSpPr/>
          <p:nvPr/>
        </p:nvGrpSpPr>
        <p:grpSpPr>
          <a:xfrm>
            <a:off x="189461" y="3455544"/>
            <a:ext cx="8765079" cy="1674554"/>
            <a:chOff x="-222952" y="2611480"/>
            <a:chExt cx="9608725" cy="1835731"/>
          </a:xfrm>
        </p:grpSpPr>
        <p:sp>
          <p:nvSpPr>
            <p:cNvPr id="78" name="Google Shape;78;p11"/>
            <p:cNvSpPr/>
            <p:nvPr/>
          </p:nvSpPr>
          <p:spPr>
            <a:xfrm>
              <a:off x="2207095" y="3522868"/>
              <a:ext cx="450281" cy="422028"/>
            </a:xfrm>
            <a:custGeom>
              <a:rect b="b" l="l" r="r" t="t"/>
              <a:pathLst>
                <a:path extrusionOk="0" h="8550" w="9121">
                  <a:moveTo>
                    <a:pt x="1655" y="0"/>
                  </a:moveTo>
                  <a:cubicBezTo>
                    <a:pt x="1420" y="0"/>
                    <a:pt x="1190" y="135"/>
                    <a:pt x="1072" y="370"/>
                  </a:cubicBezTo>
                  <a:cubicBezTo>
                    <a:pt x="1" y="2561"/>
                    <a:pt x="441" y="5180"/>
                    <a:pt x="2144" y="6883"/>
                  </a:cubicBezTo>
                  <a:cubicBezTo>
                    <a:pt x="3239" y="7990"/>
                    <a:pt x="4680" y="8550"/>
                    <a:pt x="6156" y="8550"/>
                  </a:cubicBezTo>
                  <a:cubicBezTo>
                    <a:pt x="7013" y="8550"/>
                    <a:pt x="7859" y="8359"/>
                    <a:pt x="8668" y="7954"/>
                  </a:cubicBezTo>
                  <a:cubicBezTo>
                    <a:pt x="8990" y="7811"/>
                    <a:pt x="9121" y="7418"/>
                    <a:pt x="8966" y="7097"/>
                  </a:cubicBezTo>
                  <a:cubicBezTo>
                    <a:pt x="8857" y="6862"/>
                    <a:pt x="8634" y="6727"/>
                    <a:pt x="8396" y="6727"/>
                  </a:cubicBezTo>
                  <a:cubicBezTo>
                    <a:pt x="8297" y="6727"/>
                    <a:pt x="8195" y="6750"/>
                    <a:pt x="8097" y="6799"/>
                  </a:cubicBezTo>
                  <a:cubicBezTo>
                    <a:pt x="7483" y="7099"/>
                    <a:pt x="6824" y="7245"/>
                    <a:pt x="6170" y="7245"/>
                  </a:cubicBezTo>
                  <a:cubicBezTo>
                    <a:pt x="5033" y="7245"/>
                    <a:pt x="3911" y="6805"/>
                    <a:pt x="3072" y="5966"/>
                  </a:cubicBezTo>
                  <a:cubicBezTo>
                    <a:pt x="1751" y="4644"/>
                    <a:pt x="1405" y="2620"/>
                    <a:pt x="2239" y="930"/>
                  </a:cubicBezTo>
                  <a:cubicBezTo>
                    <a:pt x="2394" y="620"/>
                    <a:pt x="2263" y="239"/>
                    <a:pt x="1941" y="72"/>
                  </a:cubicBezTo>
                  <a:cubicBezTo>
                    <a:pt x="1850" y="23"/>
                    <a:pt x="1752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rotWithShape="0" algn="bl">
                <a:schemeClr val="l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1"/>
            <p:cNvSpPr/>
            <p:nvPr/>
          </p:nvSpPr>
          <p:spPr>
            <a:xfrm rot="-1865389">
              <a:off x="944898" y="3131198"/>
              <a:ext cx="659200" cy="1098463"/>
            </a:xfrm>
            <a:custGeom>
              <a:rect b="b" l="l" r="r" t="t"/>
              <a:pathLst>
                <a:path extrusionOk="0" h="30636" w="18385">
                  <a:moveTo>
                    <a:pt x="9645" y="2692"/>
                  </a:moveTo>
                  <a:lnTo>
                    <a:pt x="16598" y="14669"/>
                  </a:lnTo>
                  <a:lnTo>
                    <a:pt x="8466" y="14669"/>
                  </a:lnTo>
                  <a:lnTo>
                    <a:pt x="9371" y="5454"/>
                  </a:lnTo>
                  <a:lnTo>
                    <a:pt x="9645" y="2692"/>
                  </a:lnTo>
                  <a:close/>
                  <a:moveTo>
                    <a:pt x="8264" y="3537"/>
                  </a:moveTo>
                  <a:lnTo>
                    <a:pt x="8026" y="5990"/>
                  </a:lnTo>
                  <a:lnTo>
                    <a:pt x="7180" y="14681"/>
                  </a:lnTo>
                  <a:lnTo>
                    <a:pt x="1799" y="14681"/>
                  </a:lnTo>
                  <a:lnTo>
                    <a:pt x="8264" y="3537"/>
                  </a:lnTo>
                  <a:close/>
                  <a:moveTo>
                    <a:pt x="7180" y="15979"/>
                  </a:moveTo>
                  <a:lnTo>
                    <a:pt x="8026" y="24671"/>
                  </a:lnTo>
                  <a:lnTo>
                    <a:pt x="8264" y="27123"/>
                  </a:lnTo>
                  <a:lnTo>
                    <a:pt x="1799" y="15979"/>
                  </a:lnTo>
                  <a:close/>
                  <a:moveTo>
                    <a:pt x="16598" y="15979"/>
                  </a:moveTo>
                  <a:lnTo>
                    <a:pt x="9645" y="27957"/>
                  </a:lnTo>
                  <a:lnTo>
                    <a:pt x="9383" y="25194"/>
                  </a:lnTo>
                  <a:lnTo>
                    <a:pt x="8466" y="15979"/>
                  </a:lnTo>
                  <a:close/>
                  <a:moveTo>
                    <a:pt x="9050" y="1"/>
                  </a:moveTo>
                  <a:cubicBezTo>
                    <a:pt x="9038" y="1"/>
                    <a:pt x="9014" y="13"/>
                    <a:pt x="9002" y="13"/>
                  </a:cubicBezTo>
                  <a:cubicBezTo>
                    <a:pt x="8978" y="25"/>
                    <a:pt x="8942" y="25"/>
                    <a:pt x="8919" y="37"/>
                  </a:cubicBezTo>
                  <a:cubicBezTo>
                    <a:pt x="8883" y="60"/>
                    <a:pt x="8859" y="72"/>
                    <a:pt x="8811" y="96"/>
                  </a:cubicBezTo>
                  <a:cubicBezTo>
                    <a:pt x="8776" y="120"/>
                    <a:pt x="8764" y="132"/>
                    <a:pt x="8740" y="156"/>
                  </a:cubicBezTo>
                  <a:cubicBezTo>
                    <a:pt x="8704" y="191"/>
                    <a:pt x="8680" y="215"/>
                    <a:pt x="8669" y="251"/>
                  </a:cubicBezTo>
                  <a:lnTo>
                    <a:pt x="8621" y="298"/>
                  </a:lnTo>
                  <a:lnTo>
                    <a:pt x="96" y="15003"/>
                  </a:lnTo>
                  <a:cubicBezTo>
                    <a:pt x="72" y="15015"/>
                    <a:pt x="72" y="15026"/>
                    <a:pt x="72" y="15038"/>
                  </a:cubicBezTo>
                  <a:cubicBezTo>
                    <a:pt x="60" y="15074"/>
                    <a:pt x="48" y="15122"/>
                    <a:pt x="37" y="15146"/>
                  </a:cubicBezTo>
                  <a:cubicBezTo>
                    <a:pt x="37" y="15181"/>
                    <a:pt x="37" y="15193"/>
                    <a:pt x="13" y="15217"/>
                  </a:cubicBezTo>
                  <a:cubicBezTo>
                    <a:pt x="13" y="15253"/>
                    <a:pt x="1" y="15277"/>
                    <a:pt x="1" y="15312"/>
                  </a:cubicBezTo>
                  <a:cubicBezTo>
                    <a:pt x="1" y="15336"/>
                    <a:pt x="13" y="15372"/>
                    <a:pt x="13" y="15396"/>
                  </a:cubicBezTo>
                  <a:cubicBezTo>
                    <a:pt x="13" y="15431"/>
                    <a:pt x="13" y="15443"/>
                    <a:pt x="37" y="15479"/>
                  </a:cubicBezTo>
                  <a:cubicBezTo>
                    <a:pt x="48" y="15515"/>
                    <a:pt x="60" y="15550"/>
                    <a:pt x="72" y="15574"/>
                  </a:cubicBezTo>
                  <a:cubicBezTo>
                    <a:pt x="72" y="15598"/>
                    <a:pt x="96" y="15610"/>
                    <a:pt x="96" y="15622"/>
                  </a:cubicBezTo>
                  <a:lnTo>
                    <a:pt x="8621" y="30326"/>
                  </a:lnTo>
                  <a:cubicBezTo>
                    <a:pt x="8633" y="30362"/>
                    <a:pt x="8645" y="30374"/>
                    <a:pt x="8669" y="30386"/>
                  </a:cubicBezTo>
                  <a:lnTo>
                    <a:pt x="8704" y="30433"/>
                  </a:lnTo>
                  <a:cubicBezTo>
                    <a:pt x="8740" y="30481"/>
                    <a:pt x="8776" y="30505"/>
                    <a:pt x="8823" y="30540"/>
                  </a:cubicBezTo>
                  <a:cubicBezTo>
                    <a:pt x="8835" y="30540"/>
                    <a:pt x="8835" y="30552"/>
                    <a:pt x="8859" y="30552"/>
                  </a:cubicBezTo>
                  <a:cubicBezTo>
                    <a:pt x="8919" y="30576"/>
                    <a:pt x="8978" y="30612"/>
                    <a:pt x="9038" y="30624"/>
                  </a:cubicBezTo>
                  <a:lnTo>
                    <a:pt x="9050" y="30624"/>
                  </a:lnTo>
                  <a:cubicBezTo>
                    <a:pt x="9097" y="30636"/>
                    <a:pt x="9133" y="30636"/>
                    <a:pt x="9181" y="30636"/>
                  </a:cubicBezTo>
                  <a:cubicBezTo>
                    <a:pt x="9240" y="30636"/>
                    <a:pt x="9300" y="30624"/>
                    <a:pt x="9359" y="30612"/>
                  </a:cubicBezTo>
                  <a:lnTo>
                    <a:pt x="9371" y="30612"/>
                  </a:lnTo>
                  <a:cubicBezTo>
                    <a:pt x="9395" y="30612"/>
                    <a:pt x="9395" y="30600"/>
                    <a:pt x="9407" y="30600"/>
                  </a:cubicBezTo>
                  <a:cubicBezTo>
                    <a:pt x="9454" y="30576"/>
                    <a:pt x="9490" y="30552"/>
                    <a:pt x="9538" y="30516"/>
                  </a:cubicBezTo>
                  <a:lnTo>
                    <a:pt x="9585" y="30481"/>
                  </a:lnTo>
                  <a:cubicBezTo>
                    <a:pt x="9621" y="30445"/>
                    <a:pt x="9657" y="30421"/>
                    <a:pt x="9693" y="30374"/>
                  </a:cubicBezTo>
                  <a:cubicBezTo>
                    <a:pt x="9704" y="30362"/>
                    <a:pt x="9716" y="30338"/>
                    <a:pt x="9716" y="30326"/>
                  </a:cubicBezTo>
                  <a:cubicBezTo>
                    <a:pt x="9752" y="30362"/>
                    <a:pt x="9752" y="30362"/>
                    <a:pt x="9764" y="30362"/>
                  </a:cubicBezTo>
                  <a:lnTo>
                    <a:pt x="18289" y="15658"/>
                  </a:lnTo>
                  <a:cubicBezTo>
                    <a:pt x="18301" y="15634"/>
                    <a:pt x="18301" y="15622"/>
                    <a:pt x="18301" y="15610"/>
                  </a:cubicBezTo>
                  <a:cubicBezTo>
                    <a:pt x="18325" y="15574"/>
                    <a:pt x="18336" y="15527"/>
                    <a:pt x="18348" y="15503"/>
                  </a:cubicBezTo>
                  <a:cubicBezTo>
                    <a:pt x="18348" y="15479"/>
                    <a:pt x="18348" y="15455"/>
                    <a:pt x="18360" y="15431"/>
                  </a:cubicBezTo>
                  <a:cubicBezTo>
                    <a:pt x="18360" y="15396"/>
                    <a:pt x="18384" y="15372"/>
                    <a:pt x="18384" y="15336"/>
                  </a:cubicBezTo>
                  <a:cubicBezTo>
                    <a:pt x="18384" y="15312"/>
                    <a:pt x="18360" y="15277"/>
                    <a:pt x="18360" y="15253"/>
                  </a:cubicBezTo>
                  <a:cubicBezTo>
                    <a:pt x="18360" y="15217"/>
                    <a:pt x="18360" y="15205"/>
                    <a:pt x="18348" y="15181"/>
                  </a:cubicBezTo>
                  <a:cubicBezTo>
                    <a:pt x="18336" y="15134"/>
                    <a:pt x="18325" y="15098"/>
                    <a:pt x="18301" y="15074"/>
                  </a:cubicBezTo>
                  <a:cubicBezTo>
                    <a:pt x="18301" y="15062"/>
                    <a:pt x="18289" y="15038"/>
                    <a:pt x="18289" y="15026"/>
                  </a:cubicBezTo>
                  <a:lnTo>
                    <a:pt x="9764" y="322"/>
                  </a:lnTo>
                  <a:lnTo>
                    <a:pt x="9752" y="310"/>
                  </a:lnTo>
                  <a:cubicBezTo>
                    <a:pt x="9740" y="275"/>
                    <a:pt x="9704" y="263"/>
                    <a:pt x="9693" y="239"/>
                  </a:cubicBezTo>
                  <a:cubicBezTo>
                    <a:pt x="9657" y="203"/>
                    <a:pt x="9645" y="179"/>
                    <a:pt x="9621" y="144"/>
                  </a:cubicBezTo>
                  <a:cubicBezTo>
                    <a:pt x="9597" y="132"/>
                    <a:pt x="9573" y="120"/>
                    <a:pt x="9538" y="96"/>
                  </a:cubicBezTo>
                  <a:cubicBezTo>
                    <a:pt x="9514" y="72"/>
                    <a:pt x="9466" y="60"/>
                    <a:pt x="9419" y="37"/>
                  </a:cubicBezTo>
                  <a:cubicBezTo>
                    <a:pt x="9407" y="37"/>
                    <a:pt x="9407" y="25"/>
                    <a:pt x="9395" y="25"/>
                  </a:cubicBezTo>
                  <a:cubicBezTo>
                    <a:pt x="9383" y="25"/>
                    <a:pt x="9347" y="25"/>
                    <a:pt x="9335" y="13"/>
                  </a:cubicBezTo>
                  <a:cubicBezTo>
                    <a:pt x="9288" y="1"/>
                    <a:pt x="9264" y="1"/>
                    <a:pt x="9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14300" rotWithShape="0" algn="bl">
                <a:schemeClr val="lt1"/>
              </a:outerShdw>
              <a:reflection blurRad="0" dir="5400000" dist="57150" endA="0" endPos="45000" fadeDir="5400012" kx="0" rotWithShape="0" algn="bl" stA="40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1"/>
            <p:cNvSpPr/>
            <p:nvPr/>
          </p:nvSpPr>
          <p:spPr>
            <a:xfrm rot="1650173">
              <a:off x="171139" y="2861631"/>
              <a:ext cx="55480" cy="512873"/>
            </a:xfrm>
            <a:custGeom>
              <a:rect b="b" l="l" r="r" t="t"/>
              <a:pathLst>
                <a:path extrusionOk="0" h="12110" w="1310"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lnTo>
                    <a:pt x="0" y="11454"/>
                  </a:lnTo>
                  <a:cubicBezTo>
                    <a:pt x="0" y="11811"/>
                    <a:pt x="298" y="12109"/>
                    <a:pt x="655" y="12109"/>
                  </a:cubicBezTo>
                  <a:cubicBezTo>
                    <a:pt x="1012" y="12109"/>
                    <a:pt x="1310" y="11811"/>
                    <a:pt x="1310" y="11454"/>
                  </a:cubicBezTo>
                  <a:lnTo>
                    <a:pt x="1310" y="655"/>
                  </a:lnTo>
                  <a:cubicBezTo>
                    <a:pt x="1310" y="298"/>
                    <a:pt x="1036" y="0"/>
                    <a:pt x="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rotWithShape="0" algn="bl">
                <a:schemeClr val="l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1"/>
            <p:cNvSpPr/>
            <p:nvPr/>
          </p:nvSpPr>
          <p:spPr>
            <a:xfrm rot="1083225">
              <a:off x="6632301" y="3105988"/>
              <a:ext cx="650407" cy="1148898"/>
            </a:xfrm>
            <a:custGeom>
              <a:rect b="b" l="l" r="r" t="t"/>
              <a:pathLst>
                <a:path extrusionOk="0" h="27468" w="15550">
                  <a:moveTo>
                    <a:pt x="13335" y="1310"/>
                  </a:moveTo>
                  <a:lnTo>
                    <a:pt x="10145" y="4489"/>
                  </a:lnTo>
                  <a:lnTo>
                    <a:pt x="10145" y="1310"/>
                  </a:lnTo>
                  <a:close/>
                  <a:moveTo>
                    <a:pt x="8835" y="2226"/>
                  </a:moveTo>
                  <a:lnTo>
                    <a:pt x="8835" y="5798"/>
                  </a:lnTo>
                  <a:lnTo>
                    <a:pt x="5787" y="8846"/>
                  </a:lnTo>
                  <a:lnTo>
                    <a:pt x="2215" y="8846"/>
                  </a:lnTo>
                  <a:lnTo>
                    <a:pt x="8835" y="2226"/>
                  </a:lnTo>
                  <a:close/>
                  <a:moveTo>
                    <a:pt x="14240" y="2226"/>
                  </a:moveTo>
                  <a:lnTo>
                    <a:pt x="14240" y="17335"/>
                  </a:lnTo>
                  <a:lnTo>
                    <a:pt x="10133" y="17335"/>
                  </a:lnTo>
                  <a:lnTo>
                    <a:pt x="10133" y="6334"/>
                  </a:lnTo>
                  <a:lnTo>
                    <a:pt x="14240" y="2226"/>
                  </a:lnTo>
                  <a:close/>
                  <a:moveTo>
                    <a:pt x="8835" y="7644"/>
                  </a:moveTo>
                  <a:lnTo>
                    <a:pt x="8835" y="17716"/>
                  </a:lnTo>
                  <a:lnTo>
                    <a:pt x="6704" y="19848"/>
                  </a:lnTo>
                  <a:lnTo>
                    <a:pt x="6704" y="9775"/>
                  </a:lnTo>
                  <a:lnTo>
                    <a:pt x="8835" y="7644"/>
                  </a:lnTo>
                  <a:close/>
                  <a:moveTo>
                    <a:pt x="5418" y="10144"/>
                  </a:moveTo>
                  <a:lnTo>
                    <a:pt x="5418" y="21145"/>
                  </a:lnTo>
                  <a:lnTo>
                    <a:pt x="1310" y="25253"/>
                  </a:lnTo>
                  <a:lnTo>
                    <a:pt x="1310" y="10144"/>
                  </a:lnTo>
                  <a:close/>
                  <a:moveTo>
                    <a:pt x="13335" y="18633"/>
                  </a:moveTo>
                  <a:lnTo>
                    <a:pt x="6704" y="25253"/>
                  </a:lnTo>
                  <a:lnTo>
                    <a:pt x="6704" y="21681"/>
                  </a:lnTo>
                  <a:lnTo>
                    <a:pt x="9764" y="18633"/>
                  </a:lnTo>
                  <a:close/>
                  <a:moveTo>
                    <a:pt x="5418" y="22991"/>
                  </a:moveTo>
                  <a:lnTo>
                    <a:pt x="5418" y="26170"/>
                  </a:lnTo>
                  <a:lnTo>
                    <a:pt x="2227" y="26170"/>
                  </a:lnTo>
                  <a:lnTo>
                    <a:pt x="5418" y="22991"/>
                  </a:lnTo>
                  <a:close/>
                  <a:moveTo>
                    <a:pt x="9502" y="0"/>
                  </a:moveTo>
                  <a:cubicBezTo>
                    <a:pt x="9466" y="0"/>
                    <a:pt x="9418" y="0"/>
                    <a:pt x="9371" y="12"/>
                  </a:cubicBezTo>
                  <a:cubicBezTo>
                    <a:pt x="9347" y="12"/>
                    <a:pt x="9323" y="24"/>
                    <a:pt x="9299" y="24"/>
                  </a:cubicBezTo>
                  <a:cubicBezTo>
                    <a:pt x="9287" y="24"/>
                    <a:pt x="9263" y="36"/>
                    <a:pt x="9252" y="36"/>
                  </a:cubicBezTo>
                  <a:cubicBezTo>
                    <a:pt x="9228" y="48"/>
                    <a:pt x="9204" y="71"/>
                    <a:pt x="9180" y="83"/>
                  </a:cubicBezTo>
                  <a:cubicBezTo>
                    <a:pt x="9168" y="83"/>
                    <a:pt x="9144" y="95"/>
                    <a:pt x="9133" y="95"/>
                  </a:cubicBezTo>
                  <a:cubicBezTo>
                    <a:pt x="9109" y="107"/>
                    <a:pt x="9085" y="143"/>
                    <a:pt x="9061" y="155"/>
                  </a:cubicBezTo>
                  <a:cubicBezTo>
                    <a:pt x="9049" y="167"/>
                    <a:pt x="9049" y="167"/>
                    <a:pt x="9025" y="167"/>
                  </a:cubicBezTo>
                  <a:lnTo>
                    <a:pt x="191" y="9013"/>
                  </a:lnTo>
                  <a:cubicBezTo>
                    <a:pt x="143" y="9061"/>
                    <a:pt x="119" y="9096"/>
                    <a:pt x="84" y="9144"/>
                  </a:cubicBezTo>
                  <a:cubicBezTo>
                    <a:pt x="84" y="9168"/>
                    <a:pt x="72" y="9180"/>
                    <a:pt x="72" y="9180"/>
                  </a:cubicBezTo>
                  <a:cubicBezTo>
                    <a:pt x="36" y="9227"/>
                    <a:pt x="24" y="9275"/>
                    <a:pt x="12" y="9334"/>
                  </a:cubicBezTo>
                  <a:lnTo>
                    <a:pt x="12" y="9358"/>
                  </a:lnTo>
                  <a:cubicBezTo>
                    <a:pt x="12" y="9394"/>
                    <a:pt x="0" y="9430"/>
                    <a:pt x="0" y="9477"/>
                  </a:cubicBezTo>
                  <a:lnTo>
                    <a:pt x="0" y="26801"/>
                  </a:lnTo>
                  <a:lnTo>
                    <a:pt x="0" y="26849"/>
                  </a:lnTo>
                  <a:lnTo>
                    <a:pt x="0" y="26884"/>
                  </a:lnTo>
                  <a:cubicBezTo>
                    <a:pt x="0" y="26944"/>
                    <a:pt x="12" y="26991"/>
                    <a:pt x="36" y="27051"/>
                  </a:cubicBezTo>
                  <a:cubicBezTo>
                    <a:pt x="60" y="27110"/>
                    <a:pt x="96" y="27158"/>
                    <a:pt x="131" y="27206"/>
                  </a:cubicBezTo>
                  <a:lnTo>
                    <a:pt x="155" y="27230"/>
                  </a:lnTo>
                  <a:cubicBezTo>
                    <a:pt x="191" y="27277"/>
                    <a:pt x="239" y="27301"/>
                    <a:pt x="274" y="27349"/>
                  </a:cubicBezTo>
                  <a:cubicBezTo>
                    <a:pt x="322" y="27384"/>
                    <a:pt x="370" y="27408"/>
                    <a:pt x="429" y="27420"/>
                  </a:cubicBezTo>
                  <a:cubicBezTo>
                    <a:pt x="441" y="27420"/>
                    <a:pt x="453" y="27444"/>
                    <a:pt x="477" y="27444"/>
                  </a:cubicBezTo>
                  <a:cubicBezTo>
                    <a:pt x="536" y="27456"/>
                    <a:pt x="572" y="27468"/>
                    <a:pt x="631" y="27468"/>
                  </a:cubicBezTo>
                  <a:lnTo>
                    <a:pt x="6037" y="27468"/>
                  </a:lnTo>
                  <a:cubicBezTo>
                    <a:pt x="6085" y="27468"/>
                    <a:pt x="6132" y="27468"/>
                    <a:pt x="6168" y="27456"/>
                  </a:cubicBezTo>
                  <a:cubicBezTo>
                    <a:pt x="6204" y="27456"/>
                    <a:pt x="6215" y="27444"/>
                    <a:pt x="6251" y="27444"/>
                  </a:cubicBezTo>
                  <a:cubicBezTo>
                    <a:pt x="6263" y="27444"/>
                    <a:pt x="6275" y="27420"/>
                    <a:pt x="6287" y="27420"/>
                  </a:cubicBezTo>
                  <a:cubicBezTo>
                    <a:pt x="6323" y="27408"/>
                    <a:pt x="6335" y="27396"/>
                    <a:pt x="6370" y="27384"/>
                  </a:cubicBezTo>
                  <a:cubicBezTo>
                    <a:pt x="6382" y="27361"/>
                    <a:pt x="6394" y="27361"/>
                    <a:pt x="6406" y="27361"/>
                  </a:cubicBezTo>
                  <a:cubicBezTo>
                    <a:pt x="6442" y="27349"/>
                    <a:pt x="6454" y="27313"/>
                    <a:pt x="6477" y="27301"/>
                  </a:cubicBezTo>
                  <a:lnTo>
                    <a:pt x="6513" y="27277"/>
                  </a:lnTo>
                  <a:lnTo>
                    <a:pt x="15348" y="18431"/>
                  </a:lnTo>
                  <a:cubicBezTo>
                    <a:pt x="15395" y="18395"/>
                    <a:pt x="15431" y="18347"/>
                    <a:pt x="15455" y="18300"/>
                  </a:cubicBezTo>
                  <a:cubicBezTo>
                    <a:pt x="15455" y="18300"/>
                    <a:pt x="15479" y="18288"/>
                    <a:pt x="15479" y="18276"/>
                  </a:cubicBezTo>
                  <a:cubicBezTo>
                    <a:pt x="15502" y="18228"/>
                    <a:pt x="15514" y="18169"/>
                    <a:pt x="15538" y="18109"/>
                  </a:cubicBezTo>
                  <a:lnTo>
                    <a:pt x="15538" y="18097"/>
                  </a:lnTo>
                  <a:cubicBezTo>
                    <a:pt x="15538" y="18050"/>
                    <a:pt x="15550" y="18014"/>
                    <a:pt x="15550" y="17978"/>
                  </a:cubicBezTo>
                  <a:lnTo>
                    <a:pt x="15550" y="667"/>
                  </a:lnTo>
                  <a:lnTo>
                    <a:pt x="15550" y="619"/>
                  </a:lnTo>
                  <a:lnTo>
                    <a:pt x="15550" y="572"/>
                  </a:lnTo>
                  <a:cubicBezTo>
                    <a:pt x="15550" y="512"/>
                    <a:pt x="15538" y="476"/>
                    <a:pt x="15502" y="417"/>
                  </a:cubicBezTo>
                  <a:cubicBezTo>
                    <a:pt x="15490" y="357"/>
                    <a:pt x="15443" y="310"/>
                    <a:pt x="15419" y="262"/>
                  </a:cubicBezTo>
                  <a:lnTo>
                    <a:pt x="15383" y="238"/>
                  </a:lnTo>
                  <a:cubicBezTo>
                    <a:pt x="15348" y="191"/>
                    <a:pt x="15312" y="155"/>
                    <a:pt x="15264" y="119"/>
                  </a:cubicBezTo>
                  <a:cubicBezTo>
                    <a:pt x="15217" y="83"/>
                    <a:pt x="15181" y="60"/>
                    <a:pt x="15121" y="36"/>
                  </a:cubicBezTo>
                  <a:cubicBezTo>
                    <a:pt x="15098" y="36"/>
                    <a:pt x="15086" y="24"/>
                    <a:pt x="15074" y="24"/>
                  </a:cubicBezTo>
                  <a:cubicBezTo>
                    <a:pt x="15014" y="12"/>
                    <a:pt x="14967" y="0"/>
                    <a:pt x="14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rotWithShape="0" algn="bl">
                <a:schemeClr val="lt1"/>
              </a:outerShdw>
              <a:reflection blurRad="0" dir="5400000" dist="95250" endA="0" endPos="37000" fadeDir="5400012" kx="0" rotWithShape="0" algn="bl" stA="40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1"/>
            <p:cNvSpPr/>
            <p:nvPr/>
          </p:nvSpPr>
          <p:spPr>
            <a:xfrm>
              <a:off x="8701627" y="2611480"/>
              <a:ext cx="337939" cy="422014"/>
            </a:xfrm>
            <a:custGeom>
              <a:rect b="b" l="l" r="r" t="t"/>
              <a:pathLst>
                <a:path extrusionOk="0" h="11866" w="9502">
                  <a:moveTo>
                    <a:pt x="1298" y="1840"/>
                  </a:moveTo>
                  <a:lnTo>
                    <a:pt x="7632" y="5936"/>
                  </a:lnTo>
                  <a:lnTo>
                    <a:pt x="1298" y="10032"/>
                  </a:lnTo>
                  <a:lnTo>
                    <a:pt x="1298" y="1840"/>
                  </a:lnTo>
                  <a:close/>
                  <a:moveTo>
                    <a:pt x="638" y="1"/>
                  </a:moveTo>
                  <a:cubicBezTo>
                    <a:pt x="536" y="1"/>
                    <a:pt x="435" y="26"/>
                    <a:pt x="346" y="78"/>
                  </a:cubicBezTo>
                  <a:cubicBezTo>
                    <a:pt x="131" y="185"/>
                    <a:pt x="0" y="411"/>
                    <a:pt x="0" y="650"/>
                  </a:cubicBezTo>
                  <a:lnTo>
                    <a:pt x="0" y="11234"/>
                  </a:lnTo>
                  <a:cubicBezTo>
                    <a:pt x="0" y="11472"/>
                    <a:pt x="131" y="11675"/>
                    <a:pt x="346" y="11794"/>
                  </a:cubicBezTo>
                  <a:cubicBezTo>
                    <a:pt x="453" y="11841"/>
                    <a:pt x="548" y="11865"/>
                    <a:pt x="655" y="11865"/>
                  </a:cubicBezTo>
                  <a:cubicBezTo>
                    <a:pt x="774" y="11865"/>
                    <a:pt x="893" y="11841"/>
                    <a:pt x="1012" y="11806"/>
                  </a:cubicBezTo>
                  <a:lnTo>
                    <a:pt x="9204" y="6507"/>
                  </a:lnTo>
                  <a:cubicBezTo>
                    <a:pt x="9382" y="6388"/>
                    <a:pt x="9502" y="6186"/>
                    <a:pt x="9502" y="5960"/>
                  </a:cubicBezTo>
                  <a:cubicBezTo>
                    <a:pt x="9502" y="5734"/>
                    <a:pt x="9382" y="5531"/>
                    <a:pt x="9204" y="5412"/>
                  </a:cubicBezTo>
                  <a:lnTo>
                    <a:pt x="1012" y="114"/>
                  </a:lnTo>
                  <a:cubicBezTo>
                    <a:pt x="899" y="41"/>
                    <a:pt x="767" y="1"/>
                    <a:pt x="6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00013" rotWithShape="0" algn="bl">
                <a:schemeClr val="l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1"/>
            <p:cNvSpPr/>
            <p:nvPr/>
          </p:nvSpPr>
          <p:spPr>
            <a:xfrm rot="6189740">
              <a:off x="8917764" y="3753773"/>
              <a:ext cx="437302" cy="409900"/>
            </a:xfrm>
            <a:custGeom>
              <a:rect b="b" l="l" r="r" t="t"/>
              <a:pathLst>
                <a:path extrusionOk="0" h="8550" w="9121">
                  <a:moveTo>
                    <a:pt x="1655" y="0"/>
                  </a:moveTo>
                  <a:cubicBezTo>
                    <a:pt x="1420" y="0"/>
                    <a:pt x="1190" y="135"/>
                    <a:pt x="1072" y="370"/>
                  </a:cubicBezTo>
                  <a:cubicBezTo>
                    <a:pt x="1" y="2561"/>
                    <a:pt x="441" y="5180"/>
                    <a:pt x="2144" y="6883"/>
                  </a:cubicBezTo>
                  <a:cubicBezTo>
                    <a:pt x="3239" y="7990"/>
                    <a:pt x="4680" y="8550"/>
                    <a:pt x="6156" y="8550"/>
                  </a:cubicBezTo>
                  <a:cubicBezTo>
                    <a:pt x="7013" y="8550"/>
                    <a:pt x="7859" y="8359"/>
                    <a:pt x="8668" y="7954"/>
                  </a:cubicBezTo>
                  <a:cubicBezTo>
                    <a:pt x="8990" y="7811"/>
                    <a:pt x="9121" y="7418"/>
                    <a:pt x="8966" y="7097"/>
                  </a:cubicBezTo>
                  <a:cubicBezTo>
                    <a:pt x="8857" y="6862"/>
                    <a:pt x="8634" y="6727"/>
                    <a:pt x="8396" y="6727"/>
                  </a:cubicBezTo>
                  <a:cubicBezTo>
                    <a:pt x="8297" y="6727"/>
                    <a:pt x="8195" y="6750"/>
                    <a:pt x="8097" y="6799"/>
                  </a:cubicBezTo>
                  <a:cubicBezTo>
                    <a:pt x="7483" y="7099"/>
                    <a:pt x="6824" y="7245"/>
                    <a:pt x="6170" y="7245"/>
                  </a:cubicBezTo>
                  <a:cubicBezTo>
                    <a:pt x="5033" y="7245"/>
                    <a:pt x="3911" y="6805"/>
                    <a:pt x="3072" y="5966"/>
                  </a:cubicBezTo>
                  <a:cubicBezTo>
                    <a:pt x="1751" y="4644"/>
                    <a:pt x="1405" y="2620"/>
                    <a:pt x="2239" y="930"/>
                  </a:cubicBezTo>
                  <a:cubicBezTo>
                    <a:pt x="2394" y="620"/>
                    <a:pt x="2263" y="239"/>
                    <a:pt x="1941" y="72"/>
                  </a:cubicBezTo>
                  <a:cubicBezTo>
                    <a:pt x="1850" y="23"/>
                    <a:pt x="1752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rotWithShape="0" algn="bl">
                <a:schemeClr val="lt1"/>
              </a:outerShdw>
              <a:reflection blurRad="0" dir="5400000" dist="495300" endA="0" endPos="64000" fadeDir="5400012" kx="0" rotWithShape="0" algn="bl" stA="40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1"/>
            <p:cNvSpPr/>
            <p:nvPr/>
          </p:nvSpPr>
          <p:spPr>
            <a:xfrm rot="9383746">
              <a:off x="-159177" y="3966910"/>
              <a:ext cx="437295" cy="409900"/>
            </a:xfrm>
            <a:custGeom>
              <a:rect b="b" l="l" r="r" t="t"/>
              <a:pathLst>
                <a:path extrusionOk="0" h="8550" w="9121">
                  <a:moveTo>
                    <a:pt x="1655" y="0"/>
                  </a:moveTo>
                  <a:cubicBezTo>
                    <a:pt x="1420" y="0"/>
                    <a:pt x="1190" y="135"/>
                    <a:pt x="1072" y="370"/>
                  </a:cubicBezTo>
                  <a:cubicBezTo>
                    <a:pt x="1" y="2561"/>
                    <a:pt x="441" y="5180"/>
                    <a:pt x="2144" y="6883"/>
                  </a:cubicBezTo>
                  <a:cubicBezTo>
                    <a:pt x="3239" y="7990"/>
                    <a:pt x="4680" y="8550"/>
                    <a:pt x="6156" y="8550"/>
                  </a:cubicBezTo>
                  <a:cubicBezTo>
                    <a:pt x="7013" y="8550"/>
                    <a:pt x="7859" y="8359"/>
                    <a:pt x="8668" y="7954"/>
                  </a:cubicBezTo>
                  <a:cubicBezTo>
                    <a:pt x="8990" y="7811"/>
                    <a:pt x="9121" y="7418"/>
                    <a:pt x="8966" y="7097"/>
                  </a:cubicBezTo>
                  <a:cubicBezTo>
                    <a:pt x="8857" y="6862"/>
                    <a:pt x="8634" y="6727"/>
                    <a:pt x="8396" y="6727"/>
                  </a:cubicBezTo>
                  <a:cubicBezTo>
                    <a:pt x="8297" y="6727"/>
                    <a:pt x="8195" y="6750"/>
                    <a:pt x="8097" y="6799"/>
                  </a:cubicBezTo>
                  <a:cubicBezTo>
                    <a:pt x="7483" y="7099"/>
                    <a:pt x="6824" y="7245"/>
                    <a:pt x="6170" y="7245"/>
                  </a:cubicBezTo>
                  <a:cubicBezTo>
                    <a:pt x="5033" y="7245"/>
                    <a:pt x="3911" y="6805"/>
                    <a:pt x="3072" y="5966"/>
                  </a:cubicBezTo>
                  <a:cubicBezTo>
                    <a:pt x="1751" y="4644"/>
                    <a:pt x="1405" y="2620"/>
                    <a:pt x="2239" y="930"/>
                  </a:cubicBezTo>
                  <a:cubicBezTo>
                    <a:pt x="2394" y="620"/>
                    <a:pt x="2263" y="239"/>
                    <a:pt x="1941" y="72"/>
                  </a:cubicBezTo>
                  <a:cubicBezTo>
                    <a:pt x="1850" y="23"/>
                    <a:pt x="1752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57163" rotWithShape="0" algn="bl">
                <a:schemeClr val="lt1"/>
              </a:outerShdw>
              <a:reflection blurRad="0" dir="5400000" dist="342900" endA="0" endPos="64000" fadeDir="5400012" kx="0" rotWithShape="0" algn="bl" stA="4000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1"/>
            <p:cNvSpPr/>
            <p:nvPr/>
          </p:nvSpPr>
          <p:spPr>
            <a:xfrm>
              <a:off x="919250" y="2678200"/>
              <a:ext cx="152100" cy="152100"/>
            </a:xfrm>
            <a:prstGeom prst="ellipse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2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1"/>
            <p:cNvSpPr/>
            <p:nvPr/>
          </p:nvSpPr>
          <p:spPr>
            <a:xfrm>
              <a:off x="8430900" y="3420350"/>
              <a:ext cx="152100" cy="152100"/>
            </a:xfrm>
            <a:prstGeom prst="ellipse">
              <a:avLst/>
            </a:prstGeom>
            <a:noFill/>
            <a:ln cap="flat" cmpd="sng" w="381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accent3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5863285" y="3572463"/>
              <a:ext cx="152100" cy="152100"/>
            </a:xfrm>
            <a:prstGeom prst="ellipse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>
                <a:schemeClr val="lt1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1"/>
          <p:cNvSpPr/>
          <p:nvPr/>
        </p:nvSpPr>
        <p:spPr>
          <a:xfrm>
            <a:off x="2870938" y="-1490475"/>
            <a:ext cx="2412900" cy="24138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1"/>
          <p:cNvSpPr/>
          <p:nvPr/>
        </p:nvSpPr>
        <p:spPr>
          <a:xfrm>
            <a:off x="5587338" y="635274"/>
            <a:ext cx="685800" cy="6858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57213" rotWithShape="0" algn="bl">
              <a:srgbClr val="FB54F4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1"/>
          <p:cNvSpPr txBox="1"/>
          <p:nvPr>
            <p:ph hasCustomPrompt="1" type="title"/>
          </p:nvPr>
        </p:nvSpPr>
        <p:spPr>
          <a:xfrm>
            <a:off x="1769400" y="1569150"/>
            <a:ext cx="56052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1" name="Google Shape;91;p11"/>
          <p:cNvSpPr txBox="1"/>
          <p:nvPr>
            <p:ph idx="1" type="subTitle"/>
          </p:nvPr>
        </p:nvSpPr>
        <p:spPr>
          <a:xfrm>
            <a:off x="2144250" y="2850425"/>
            <a:ext cx="4855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8089275" y="18375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3"/>
          <p:cNvSpPr/>
          <p:nvPr/>
        </p:nvSpPr>
        <p:spPr>
          <a:xfrm>
            <a:off x="9027625" y="171557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3"/>
          <p:cNvSpPr/>
          <p:nvPr/>
        </p:nvSpPr>
        <p:spPr>
          <a:xfrm>
            <a:off x="5161200" y="-6317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3"/>
          <p:cNvSpPr/>
          <p:nvPr/>
        </p:nvSpPr>
        <p:spPr>
          <a:xfrm>
            <a:off x="8585004" y="-152930"/>
            <a:ext cx="393708" cy="368997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3"/>
          <p:cNvSpPr/>
          <p:nvPr/>
        </p:nvSpPr>
        <p:spPr>
          <a:xfrm rot="1366686">
            <a:off x="7002382" y="189929"/>
            <a:ext cx="563308" cy="938673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3"/>
          <p:cNvSpPr/>
          <p:nvPr/>
        </p:nvSpPr>
        <p:spPr>
          <a:xfrm rot="2461964">
            <a:off x="8206365" y="451004"/>
            <a:ext cx="45053" cy="416478"/>
          </a:xfrm>
          <a:custGeom>
            <a:rect b="b" l="l" r="r" t="t"/>
            <a:pathLst>
              <a:path extrusionOk="0" h="12110" w="13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3"/>
          <p:cNvSpPr/>
          <p:nvPr/>
        </p:nvSpPr>
        <p:spPr>
          <a:xfrm rot="1083067">
            <a:off x="6111473" y="-595881"/>
            <a:ext cx="585386" cy="1033913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3"/>
          <p:cNvSpPr/>
          <p:nvPr/>
        </p:nvSpPr>
        <p:spPr>
          <a:xfrm>
            <a:off x="8655852" y="640624"/>
            <a:ext cx="882785" cy="833860"/>
          </a:xfrm>
          <a:custGeom>
            <a:rect b="b" l="l" r="r" t="t"/>
            <a:pathLst>
              <a:path extrusionOk="0" h="22019" w="23314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4290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3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13"/>
          <p:cNvSpPr txBox="1"/>
          <p:nvPr>
            <p:ph idx="1" type="subTitle"/>
          </p:nvPr>
        </p:nvSpPr>
        <p:spPr>
          <a:xfrm>
            <a:off x="1822275" y="1630900"/>
            <a:ext cx="2313300" cy="4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04" name="Google Shape;104;p13"/>
          <p:cNvSpPr txBox="1"/>
          <p:nvPr>
            <p:ph idx="2" type="subTitle"/>
          </p:nvPr>
        </p:nvSpPr>
        <p:spPr>
          <a:xfrm>
            <a:off x="1822275" y="2035647"/>
            <a:ext cx="23133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5" name="Google Shape;105;p13"/>
          <p:cNvSpPr txBox="1"/>
          <p:nvPr>
            <p:ph hasCustomPrompt="1" idx="3" type="title"/>
          </p:nvPr>
        </p:nvSpPr>
        <p:spPr>
          <a:xfrm>
            <a:off x="829500" y="1946550"/>
            <a:ext cx="6219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/>
          <p:nvPr>
            <p:ph idx="4" type="subTitle"/>
          </p:nvPr>
        </p:nvSpPr>
        <p:spPr>
          <a:xfrm>
            <a:off x="5813250" y="1630900"/>
            <a:ext cx="2313300" cy="4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07" name="Google Shape;107;p13"/>
          <p:cNvSpPr txBox="1"/>
          <p:nvPr>
            <p:ph idx="5" type="subTitle"/>
          </p:nvPr>
        </p:nvSpPr>
        <p:spPr>
          <a:xfrm>
            <a:off x="5813250" y="2035647"/>
            <a:ext cx="23133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hasCustomPrompt="1" idx="6" type="title"/>
          </p:nvPr>
        </p:nvSpPr>
        <p:spPr>
          <a:xfrm>
            <a:off x="4820475" y="1946550"/>
            <a:ext cx="6219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/>
          <p:nvPr>
            <p:ph idx="7" type="subTitle"/>
          </p:nvPr>
        </p:nvSpPr>
        <p:spPr>
          <a:xfrm>
            <a:off x="1822275" y="3290850"/>
            <a:ext cx="2313300" cy="4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10" name="Google Shape;110;p13"/>
          <p:cNvSpPr txBox="1"/>
          <p:nvPr>
            <p:ph idx="8" type="subTitle"/>
          </p:nvPr>
        </p:nvSpPr>
        <p:spPr>
          <a:xfrm>
            <a:off x="1822275" y="3695597"/>
            <a:ext cx="23133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hasCustomPrompt="1" idx="9" type="title"/>
          </p:nvPr>
        </p:nvSpPr>
        <p:spPr>
          <a:xfrm>
            <a:off x="829500" y="3606500"/>
            <a:ext cx="6219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/>
          <p:nvPr>
            <p:ph idx="13" type="subTitle"/>
          </p:nvPr>
        </p:nvSpPr>
        <p:spPr>
          <a:xfrm>
            <a:off x="5813250" y="3290850"/>
            <a:ext cx="2313300" cy="4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13" name="Google Shape;113;p13"/>
          <p:cNvSpPr txBox="1"/>
          <p:nvPr>
            <p:ph idx="14" type="subTitle"/>
          </p:nvPr>
        </p:nvSpPr>
        <p:spPr>
          <a:xfrm>
            <a:off x="5813250" y="3695597"/>
            <a:ext cx="23133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4" name="Google Shape;114;p13"/>
          <p:cNvSpPr txBox="1"/>
          <p:nvPr>
            <p:ph hasCustomPrompt="1" idx="15" type="title"/>
          </p:nvPr>
        </p:nvSpPr>
        <p:spPr>
          <a:xfrm>
            <a:off x="4820475" y="3606500"/>
            <a:ext cx="6219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9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/>
          <p:nvPr>
            <p:ph type="title"/>
          </p:nvPr>
        </p:nvSpPr>
        <p:spPr>
          <a:xfrm>
            <a:off x="2793450" y="2806000"/>
            <a:ext cx="35571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14"/>
          <p:cNvSpPr txBox="1"/>
          <p:nvPr>
            <p:ph idx="1" type="subTitle"/>
          </p:nvPr>
        </p:nvSpPr>
        <p:spPr>
          <a:xfrm>
            <a:off x="2793450" y="3383900"/>
            <a:ext cx="3557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3">
  <p:cSld name="CUSTOM_9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 txBox="1"/>
          <p:nvPr>
            <p:ph type="title"/>
          </p:nvPr>
        </p:nvSpPr>
        <p:spPr>
          <a:xfrm>
            <a:off x="4996325" y="1684800"/>
            <a:ext cx="30882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" name="Google Shape;120;p15"/>
          <p:cNvSpPr txBox="1"/>
          <p:nvPr>
            <p:ph idx="1" type="subTitle"/>
          </p:nvPr>
        </p:nvSpPr>
        <p:spPr>
          <a:xfrm>
            <a:off x="4996325" y="2260800"/>
            <a:ext cx="30882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8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/>
          <p:nvPr/>
        </p:nvSpPr>
        <p:spPr>
          <a:xfrm>
            <a:off x="8536825" y="2140850"/>
            <a:ext cx="329838" cy="411899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6"/>
          <p:cNvSpPr/>
          <p:nvPr/>
        </p:nvSpPr>
        <p:spPr>
          <a:xfrm rot="1767129">
            <a:off x="8424619" y="3519602"/>
            <a:ext cx="731412" cy="1291989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" rotWithShape="0" algn="bl">
              <a:srgbClr val="4FC1F9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/>
          <p:nvPr/>
        </p:nvSpPr>
        <p:spPr>
          <a:xfrm>
            <a:off x="318250" y="2360906"/>
            <a:ext cx="329861" cy="308552"/>
          </a:xfrm>
          <a:custGeom>
            <a:rect b="b" l="l" r="r" t="t"/>
            <a:pathLst>
              <a:path extrusionOk="0" h="8543" w="9133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rgbClr val="4FC1F9"/>
          </a:solidFill>
          <a:ln>
            <a:noFill/>
          </a:ln>
          <a:effectLst>
            <a:outerShdw blurRad="142875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6"/>
          <p:cNvSpPr/>
          <p:nvPr/>
        </p:nvSpPr>
        <p:spPr>
          <a:xfrm flipH="1">
            <a:off x="8713973" y="3102444"/>
            <a:ext cx="1527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6"/>
          <p:cNvSpPr/>
          <p:nvPr/>
        </p:nvSpPr>
        <p:spPr>
          <a:xfrm flipH="1">
            <a:off x="-43625" y="2208800"/>
            <a:ext cx="1527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6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8" name="Google Shape;128;p16"/>
          <p:cNvSpPr txBox="1"/>
          <p:nvPr>
            <p:ph idx="1" type="subTitle"/>
          </p:nvPr>
        </p:nvSpPr>
        <p:spPr>
          <a:xfrm>
            <a:off x="1931025" y="1793800"/>
            <a:ext cx="13626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29" name="Google Shape;129;p16"/>
          <p:cNvSpPr txBox="1"/>
          <p:nvPr>
            <p:ph idx="2" type="subTitle"/>
          </p:nvPr>
        </p:nvSpPr>
        <p:spPr>
          <a:xfrm>
            <a:off x="1224687" y="2421850"/>
            <a:ext cx="2770500" cy="11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0" name="Google Shape;130;p16"/>
          <p:cNvSpPr txBox="1"/>
          <p:nvPr>
            <p:ph idx="3" type="subTitle"/>
          </p:nvPr>
        </p:nvSpPr>
        <p:spPr>
          <a:xfrm>
            <a:off x="5875575" y="1793800"/>
            <a:ext cx="13626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31" name="Google Shape;131;p16"/>
          <p:cNvSpPr txBox="1"/>
          <p:nvPr>
            <p:ph idx="4" type="subTitle"/>
          </p:nvPr>
        </p:nvSpPr>
        <p:spPr>
          <a:xfrm>
            <a:off x="5174037" y="2421850"/>
            <a:ext cx="2770500" cy="11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/>
          <p:nvPr/>
        </p:nvSpPr>
        <p:spPr>
          <a:xfrm>
            <a:off x="8190850" y="594100"/>
            <a:ext cx="1243500" cy="12435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7"/>
          <p:cNvSpPr/>
          <p:nvPr/>
        </p:nvSpPr>
        <p:spPr>
          <a:xfrm rot="1083274">
            <a:off x="6661314" y="659332"/>
            <a:ext cx="585152" cy="103363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7"/>
          <p:cNvSpPr/>
          <p:nvPr/>
        </p:nvSpPr>
        <p:spPr>
          <a:xfrm>
            <a:off x="7551672" y="131597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7"/>
          <p:cNvSpPr/>
          <p:nvPr/>
        </p:nvSpPr>
        <p:spPr>
          <a:xfrm rot="6189788">
            <a:off x="7968006" y="1228214"/>
            <a:ext cx="393419" cy="368764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7"/>
          <p:cNvSpPr/>
          <p:nvPr/>
        </p:nvSpPr>
        <p:spPr>
          <a:xfrm>
            <a:off x="5917625" y="125757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8190849" y="359152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-259225" y="4085175"/>
            <a:ext cx="1243500" cy="12435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7"/>
          <p:cNvSpPr/>
          <p:nvPr/>
        </p:nvSpPr>
        <p:spPr>
          <a:xfrm>
            <a:off x="1143760" y="4641302"/>
            <a:ext cx="823567" cy="777821"/>
          </a:xfrm>
          <a:custGeom>
            <a:rect b="b" l="l" r="r" t="t"/>
            <a:pathLst>
              <a:path extrusionOk="0" h="22019" w="23314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4290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7"/>
          <p:cNvSpPr/>
          <p:nvPr/>
        </p:nvSpPr>
        <p:spPr>
          <a:xfrm>
            <a:off x="-163914" y="3398701"/>
            <a:ext cx="390185" cy="365000"/>
          </a:xfrm>
          <a:custGeom>
            <a:rect b="b" l="l" r="r" t="t"/>
            <a:pathLst>
              <a:path extrusionOk="0" h="8543" w="9133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7"/>
          <p:cNvSpPr/>
          <p:nvPr/>
        </p:nvSpPr>
        <p:spPr>
          <a:xfrm rot="-1836933">
            <a:off x="2210211" y="4331397"/>
            <a:ext cx="335842" cy="419396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7"/>
          <p:cNvSpPr/>
          <p:nvPr/>
        </p:nvSpPr>
        <p:spPr>
          <a:xfrm>
            <a:off x="2834050" y="452805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7"/>
          <p:cNvSpPr/>
          <p:nvPr/>
        </p:nvSpPr>
        <p:spPr>
          <a:xfrm>
            <a:off x="1208650" y="409802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7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6" name="Google Shape;146;p17"/>
          <p:cNvSpPr txBox="1"/>
          <p:nvPr>
            <p:ph idx="1" type="subTitle"/>
          </p:nvPr>
        </p:nvSpPr>
        <p:spPr>
          <a:xfrm>
            <a:off x="1210443" y="2200075"/>
            <a:ext cx="10242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47" name="Google Shape;147;p17"/>
          <p:cNvSpPr txBox="1"/>
          <p:nvPr>
            <p:ph idx="2" type="subTitle"/>
          </p:nvPr>
        </p:nvSpPr>
        <p:spPr>
          <a:xfrm>
            <a:off x="893182" y="2833400"/>
            <a:ext cx="1655100" cy="9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8" name="Google Shape;148;p17"/>
          <p:cNvSpPr txBox="1"/>
          <p:nvPr>
            <p:ph idx="3" type="subTitle"/>
          </p:nvPr>
        </p:nvSpPr>
        <p:spPr>
          <a:xfrm>
            <a:off x="3111443" y="2200075"/>
            <a:ext cx="10242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49" name="Google Shape;149;p17"/>
          <p:cNvSpPr txBox="1"/>
          <p:nvPr>
            <p:ph idx="4" type="subTitle"/>
          </p:nvPr>
        </p:nvSpPr>
        <p:spPr>
          <a:xfrm>
            <a:off x="2794182" y="2833400"/>
            <a:ext cx="1655100" cy="9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0" name="Google Shape;150;p17"/>
          <p:cNvSpPr txBox="1"/>
          <p:nvPr>
            <p:ph idx="5" type="subTitle"/>
          </p:nvPr>
        </p:nvSpPr>
        <p:spPr>
          <a:xfrm>
            <a:off x="5012443" y="2200075"/>
            <a:ext cx="10242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51" name="Google Shape;151;p17"/>
          <p:cNvSpPr txBox="1"/>
          <p:nvPr>
            <p:ph idx="6" type="subTitle"/>
          </p:nvPr>
        </p:nvSpPr>
        <p:spPr>
          <a:xfrm>
            <a:off x="4695182" y="2833400"/>
            <a:ext cx="1655100" cy="9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7" type="subTitle"/>
          </p:nvPr>
        </p:nvSpPr>
        <p:spPr>
          <a:xfrm>
            <a:off x="6911168" y="2200075"/>
            <a:ext cx="10242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53" name="Google Shape;153;p17"/>
          <p:cNvSpPr txBox="1"/>
          <p:nvPr>
            <p:ph idx="8" type="subTitle"/>
          </p:nvPr>
        </p:nvSpPr>
        <p:spPr>
          <a:xfrm>
            <a:off x="6593907" y="2833400"/>
            <a:ext cx="1655100" cy="9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/>
          <p:nvPr/>
        </p:nvSpPr>
        <p:spPr>
          <a:xfrm rot="1650173">
            <a:off x="1225399" y="3534260"/>
            <a:ext cx="55480" cy="512873"/>
          </a:xfrm>
          <a:custGeom>
            <a:rect b="b" l="l" r="r" t="t"/>
            <a:pathLst>
              <a:path extrusionOk="0" h="12110" w="13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8"/>
          <p:cNvSpPr/>
          <p:nvPr/>
        </p:nvSpPr>
        <p:spPr>
          <a:xfrm rot="-3297817">
            <a:off x="42521" y="3568331"/>
            <a:ext cx="538741" cy="951649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85725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8"/>
          <p:cNvSpPr/>
          <p:nvPr/>
        </p:nvSpPr>
        <p:spPr>
          <a:xfrm>
            <a:off x="125925" y="218982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FB54F4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8"/>
          <p:cNvSpPr/>
          <p:nvPr/>
        </p:nvSpPr>
        <p:spPr>
          <a:xfrm rot="-1865343">
            <a:off x="1857052" y="367161"/>
            <a:ext cx="641590" cy="1069119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8"/>
          <p:cNvSpPr/>
          <p:nvPr/>
        </p:nvSpPr>
        <p:spPr>
          <a:xfrm>
            <a:off x="494785" y="1145497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8"/>
          <p:cNvSpPr/>
          <p:nvPr/>
        </p:nvSpPr>
        <p:spPr>
          <a:xfrm>
            <a:off x="1586425" y="152515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8"/>
          <p:cNvSpPr/>
          <p:nvPr/>
        </p:nvSpPr>
        <p:spPr>
          <a:xfrm>
            <a:off x="8903700" y="2707300"/>
            <a:ext cx="329838" cy="411899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8"/>
          <p:cNvSpPr/>
          <p:nvPr/>
        </p:nvSpPr>
        <p:spPr>
          <a:xfrm rot="1767260">
            <a:off x="8588603" y="3979654"/>
            <a:ext cx="559096" cy="98757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" rotWithShape="0" algn="bl">
              <a:srgbClr val="4FC1F9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8"/>
          <p:cNvSpPr/>
          <p:nvPr/>
        </p:nvSpPr>
        <p:spPr>
          <a:xfrm flipH="1">
            <a:off x="8713973" y="3457244"/>
            <a:ext cx="1527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8"/>
          <p:cNvSpPr txBox="1"/>
          <p:nvPr>
            <p:ph type="title"/>
          </p:nvPr>
        </p:nvSpPr>
        <p:spPr>
          <a:xfrm>
            <a:off x="713100" y="1953950"/>
            <a:ext cx="2587800" cy="100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5" name="Google Shape;165;p18"/>
          <p:cNvSpPr txBox="1"/>
          <p:nvPr>
            <p:ph idx="1" type="subTitle"/>
          </p:nvPr>
        </p:nvSpPr>
        <p:spPr>
          <a:xfrm>
            <a:off x="6071825" y="1184150"/>
            <a:ext cx="23592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6" name="Google Shape;166;p18"/>
          <p:cNvSpPr txBox="1"/>
          <p:nvPr>
            <p:ph idx="2" type="subTitle"/>
          </p:nvPr>
        </p:nvSpPr>
        <p:spPr>
          <a:xfrm>
            <a:off x="6071825" y="2708200"/>
            <a:ext cx="23592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/>
          <p:nvPr/>
        </p:nvSpPr>
        <p:spPr>
          <a:xfrm>
            <a:off x="8903700" y="2707300"/>
            <a:ext cx="329838" cy="411899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9"/>
          <p:cNvSpPr/>
          <p:nvPr/>
        </p:nvSpPr>
        <p:spPr>
          <a:xfrm rot="1083274">
            <a:off x="8744214" y="3831357"/>
            <a:ext cx="585152" cy="103363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9"/>
          <p:cNvSpPr/>
          <p:nvPr/>
        </p:nvSpPr>
        <p:spPr>
          <a:xfrm rot="6189828">
            <a:off x="7858318" y="4922946"/>
            <a:ext cx="364663" cy="341808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9"/>
          <p:cNvSpPr/>
          <p:nvPr/>
        </p:nvSpPr>
        <p:spPr>
          <a:xfrm>
            <a:off x="9076375" y="344320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9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" name="Google Shape;173;p19"/>
          <p:cNvSpPr/>
          <p:nvPr/>
        </p:nvSpPr>
        <p:spPr>
          <a:xfrm rot="-1865101">
            <a:off x="-160176" y="620391"/>
            <a:ext cx="584781" cy="974389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9"/>
          <p:cNvSpPr/>
          <p:nvPr/>
        </p:nvSpPr>
        <p:spPr>
          <a:xfrm>
            <a:off x="637038" y="11835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20"/>
          <p:cNvGrpSpPr/>
          <p:nvPr/>
        </p:nvGrpSpPr>
        <p:grpSpPr>
          <a:xfrm>
            <a:off x="912200" y="2182866"/>
            <a:ext cx="7319600" cy="649125"/>
            <a:chOff x="912075" y="2182866"/>
            <a:chExt cx="7319600" cy="649125"/>
          </a:xfrm>
        </p:grpSpPr>
        <p:grpSp>
          <p:nvGrpSpPr>
            <p:cNvPr id="177" name="Google Shape;177;p20"/>
            <p:cNvGrpSpPr/>
            <p:nvPr/>
          </p:nvGrpSpPr>
          <p:grpSpPr>
            <a:xfrm>
              <a:off x="912075" y="2182866"/>
              <a:ext cx="973800" cy="649125"/>
              <a:chOff x="912075" y="2161700"/>
              <a:chExt cx="973800" cy="649125"/>
            </a:xfrm>
          </p:grpSpPr>
          <p:cxnSp>
            <p:nvCxnSpPr>
              <p:cNvPr id="178" name="Google Shape;178;p20"/>
              <p:cNvCxnSpPr/>
              <p:nvPr/>
            </p:nvCxnSpPr>
            <p:spPr>
              <a:xfrm>
                <a:off x="912075" y="2161700"/>
                <a:ext cx="9738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114300" rotWithShape="0" algn="bl">
                  <a:schemeClr val="accent3"/>
                </a:outerShdw>
              </a:effectLst>
            </p:spPr>
          </p:cxnSp>
          <p:cxnSp>
            <p:nvCxnSpPr>
              <p:cNvPr id="179" name="Google Shape;179;p20"/>
              <p:cNvCxnSpPr/>
              <p:nvPr/>
            </p:nvCxnSpPr>
            <p:spPr>
              <a:xfrm>
                <a:off x="912075" y="2486263"/>
                <a:ext cx="9738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114300" rotWithShape="0" algn="bl">
                  <a:schemeClr val="accent3"/>
                </a:outerShdw>
              </a:effectLst>
            </p:spPr>
          </p:cxnSp>
          <p:cxnSp>
            <p:nvCxnSpPr>
              <p:cNvPr id="180" name="Google Shape;180;p20"/>
              <p:cNvCxnSpPr/>
              <p:nvPr/>
            </p:nvCxnSpPr>
            <p:spPr>
              <a:xfrm>
                <a:off x="912075" y="2810825"/>
                <a:ext cx="9738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114300" rotWithShape="0" algn="bl">
                  <a:schemeClr val="accent3"/>
                </a:outerShdw>
              </a:effectLst>
            </p:spPr>
          </p:cxnSp>
        </p:grpSp>
        <p:grpSp>
          <p:nvGrpSpPr>
            <p:cNvPr id="181" name="Google Shape;181;p20"/>
            <p:cNvGrpSpPr/>
            <p:nvPr/>
          </p:nvGrpSpPr>
          <p:grpSpPr>
            <a:xfrm>
              <a:off x="7257875" y="2182866"/>
              <a:ext cx="973800" cy="649125"/>
              <a:chOff x="912075" y="2161700"/>
              <a:chExt cx="973800" cy="649125"/>
            </a:xfrm>
          </p:grpSpPr>
          <p:cxnSp>
            <p:nvCxnSpPr>
              <p:cNvPr id="182" name="Google Shape;182;p20"/>
              <p:cNvCxnSpPr/>
              <p:nvPr/>
            </p:nvCxnSpPr>
            <p:spPr>
              <a:xfrm>
                <a:off x="912075" y="2161700"/>
                <a:ext cx="9738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114300" rotWithShape="0" algn="bl">
                  <a:schemeClr val="accent3"/>
                </a:outerShdw>
              </a:effectLst>
            </p:spPr>
          </p:cxnSp>
          <p:cxnSp>
            <p:nvCxnSpPr>
              <p:cNvPr id="183" name="Google Shape;183;p20"/>
              <p:cNvCxnSpPr/>
              <p:nvPr/>
            </p:nvCxnSpPr>
            <p:spPr>
              <a:xfrm>
                <a:off x="912075" y="2486263"/>
                <a:ext cx="9738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114300" rotWithShape="0" algn="bl">
                  <a:schemeClr val="accent3"/>
                </a:outerShdw>
              </a:effectLst>
            </p:spPr>
          </p:cxnSp>
          <p:cxnSp>
            <p:nvCxnSpPr>
              <p:cNvPr id="184" name="Google Shape;184;p20"/>
              <p:cNvCxnSpPr/>
              <p:nvPr/>
            </p:nvCxnSpPr>
            <p:spPr>
              <a:xfrm>
                <a:off x="912075" y="2810825"/>
                <a:ext cx="9738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  <a:effectLst>
                <a:outerShdw blurRad="114300" rotWithShape="0" algn="bl">
                  <a:schemeClr val="accent3"/>
                </a:outerShdw>
              </a:effectLst>
            </p:spPr>
          </p:cxnSp>
        </p:grpSp>
      </p:grpSp>
      <p:sp>
        <p:nvSpPr>
          <p:cNvPr id="185" name="Google Shape;185;p20"/>
          <p:cNvSpPr/>
          <p:nvPr/>
        </p:nvSpPr>
        <p:spPr>
          <a:xfrm>
            <a:off x="1736833" y="909301"/>
            <a:ext cx="5670300" cy="3195900"/>
          </a:xfrm>
          <a:prstGeom prst="roundRect">
            <a:avLst>
              <a:gd fmla="val 16983" name="adj"/>
            </a:avLst>
          </a:prstGeom>
          <a:solidFill>
            <a:srgbClr val="0F1524">
              <a:alpha val="24020"/>
            </a:srgbClr>
          </a:solidFill>
          <a:ln>
            <a:noFill/>
          </a:ln>
          <a:effectLst>
            <a:reflection blurRad="0" dir="5400000" dist="323850" endA="0" endPos="30000" fadeDir="5400012" kx="0" rotWithShape="0" algn="bl" stA="82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1885874" y="1063679"/>
            <a:ext cx="5372100" cy="2887500"/>
          </a:xfrm>
          <a:prstGeom prst="roundRect">
            <a:avLst>
              <a:gd fmla="val 15644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>
              <a:schemeClr val="accent2"/>
            </a:outerShdw>
            <a:reflection blurRad="0" dir="5400000" dist="590550" endA="0" endPos="30000" fadeDir="5400012" kx="0" rotWithShape="0" algn="bl" stA="37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0"/>
          <p:cNvSpPr/>
          <p:nvPr/>
        </p:nvSpPr>
        <p:spPr>
          <a:xfrm>
            <a:off x="4143575" y="652275"/>
            <a:ext cx="856500" cy="8565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0"/>
          <p:cNvSpPr/>
          <p:nvPr/>
        </p:nvSpPr>
        <p:spPr>
          <a:xfrm>
            <a:off x="4433488" y="974237"/>
            <a:ext cx="295622" cy="212575"/>
          </a:xfrm>
          <a:custGeom>
            <a:rect b="b" l="l" r="r" t="t"/>
            <a:pathLst>
              <a:path extrusionOk="0" h="11040" w="15353">
                <a:moveTo>
                  <a:pt x="4069" y="1"/>
                </a:moveTo>
                <a:lnTo>
                  <a:pt x="976" y="4693"/>
                </a:lnTo>
                <a:cubicBezTo>
                  <a:pt x="380" y="5561"/>
                  <a:pt x="0" y="6483"/>
                  <a:pt x="0" y="7568"/>
                </a:cubicBezTo>
                <a:cubicBezTo>
                  <a:pt x="0" y="9738"/>
                  <a:pt x="1600" y="11013"/>
                  <a:pt x="3336" y="11013"/>
                </a:cubicBezTo>
                <a:cubicBezTo>
                  <a:pt x="5262" y="11013"/>
                  <a:pt x="6673" y="9575"/>
                  <a:pt x="6673" y="7568"/>
                </a:cubicBezTo>
                <a:cubicBezTo>
                  <a:pt x="6673" y="6456"/>
                  <a:pt x="6211" y="5398"/>
                  <a:pt x="5235" y="4747"/>
                </a:cubicBezTo>
                <a:lnTo>
                  <a:pt x="7296" y="28"/>
                </a:lnTo>
                <a:lnTo>
                  <a:pt x="7296" y="1"/>
                </a:lnTo>
                <a:close/>
                <a:moveTo>
                  <a:pt x="12179" y="1"/>
                </a:moveTo>
                <a:lnTo>
                  <a:pt x="9087" y="4693"/>
                </a:lnTo>
                <a:cubicBezTo>
                  <a:pt x="8490" y="5561"/>
                  <a:pt x="8110" y="6483"/>
                  <a:pt x="8110" y="7568"/>
                </a:cubicBezTo>
                <a:cubicBezTo>
                  <a:pt x="8110" y="9738"/>
                  <a:pt x="9710" y="11040"/>
                  <a:pt x="11419" y="11040"/>
                </a:cubicBezTo>
                <a:cubicBezTo>
                  <a:pt x="13372" y="11040"/>
                  <a:pt x="14783" y="9575"/>
                  <a:pt x="14783" y="7568"/>
                </a:cubicBezTo>
                <a:cubicBezTo>
                  <a:pt x="14783" y="6456"/>
                  <a:pt x="14321" y="5398"/>
                  <a:pt x="13291" y="4720"/>
                </a:cubicBezTo>
                <a:lnTo>
                  <a:pt x="1535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85725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0"/>
          <p:cNvSpPr/>
          <p:nvPr/>
        </p:nvSpPr>
        <p:spPr>
          <a:xfrm rot="-1865464">
            <a:off x="283824" y="-415294"/>
            <a:ext cx="858549" cy="1430650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1430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1453725" y="80162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0"/>
          <p:cNvSpPr/>
          <p:nvPr/>
        </p:nvSpPr>
        <p:spPr>
          <a:xfrm>
            <a:off x="681322" y="1134272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0013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7852625" y="3693300"/>
            <a:ext cx="329838" cy="411899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0"/>
          <p:cNvSpPr/>
          <p:nvPr/>
        </p:nvSpPr>
        <p:spPr>
          <a:xfrm rot="1767188">
            <a:off x="8435859" y="3937629"/>
            <a:ext cx="552080" cy="975178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428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7493275" y="452805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"/>
          <p:cNvSpPr txBox="1"/>
          <p:nvPr>
            <p:ph type="title"/>
          </p:nvPr>
        </p:nvSpPr>
        <p:spPr>
          <a:xfrm>
            <a:off x="3104400" y="3738588"/>
            <a:ext cx="29352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6" name="Google Shape;196;p20"/>
          <p:cNvSpPr txBox="1"/>
          <p:nvPr>
            <p:ph idx="1" type="subTitle"/>
          </p:nvPr>
        </p:nvSpPr>
        <p:spPr>
          <a:xfrm>
            <a:off x="2336250" y="1669079"/>
            <a:ext cx="4471500" cy="167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6"/>
            </a:gs>
            <a:gs pos="47000">
              <a:schemeClr val="accent5"/>
            </a:gs>
            <a:gs pos="100000">
              <a:schemeClr val="accent4"/>
            </a:gs>
          </a:gsLst>
          <a:lin ang="5400700" scaled="0"/>
        </a:gra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1811850" y="1388000"/>
            <a:ext cx="5523000" cy="167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026700" y="3605900"/>
            <a:ext cx="30906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705164" y="760050"/>
            <a:ext cx="1097400" cy="640200"/>
          </a:xfrm>
          <a:prstGeom prst="rect">
            <a:avLst/>
          </a:prstGeom>
          <a:effectLst>
            <a:outerShdw blurRad="8572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3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/>
          <p:nvPr/>
        </p:nvSpPr>
        <p:spPr>
          <a:xfrm>
            <a:off x="7985450" y="-297476"/>
            <a:ext cx="1315200" cy="13152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57213" rotWithShape="0" algn="bl">
              <a:srgbClr val="FB54F4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1"/>
          <p:cNvSpPr/>
          <p:nvPr/>
        </p:nvSpPr>
        <p:spPr>
          <a:xfrm rot="-4499915">
            <a:off x="153861" y="3909161"/>
            <a:ext cx="751582" cy="751582"/>
          </a:xfrm>
          <a:custGeom>
            <a:rect b="b" l="l" r="r" t="t"/>
            <a:pathLst>
              <a:path extrusionOk="0" h="21682" w="21682">
                <a:moveTo>
                  <a:pt x="20384" y="1310"/>
                </a:moveTo>
                <a:lnTo>
                  <a:pt x="20384" y="20384"/>
                </a:lnTo>
                <a:lnTo>
                  <a:pt x="1310" y="20384"/>
                </a:lnTo>
                <a:lnTo>
                  <a:pt x="1310" y="15205"/>
                </a:lnTo>
                <a:lnTo>
                  <a:pt x="14550" y="15205"/>
                </a:lnTo>
                <a:cubicBezTo>
                  <a:pt x="14907" y="15205"/>
                  <a:pt x="15204" y="14907"/>
                  <a:pt x="15204" y="14550"/>
                </a:cubicBezTo>
                <a:lnTo>
                  <a:pt x="15204" y="1310"/>
                </a:lnTo>
                <a:close/>
                <a:moveTo>
                  <a:pt x="14562" y="0"/>
                </a:moveTo>
                <a:cubicBezTo>
                  <a:pt x="14204" y="0"/>
                  <a:pt x="13907" y="298"/>
                  <a:pt x="13907" y="643"/>
                </a:cubicBezTo>
                <a:lnTo>
                  <a:pt x="13907" y="13895"/>
                </a:lnTo>
                <a:lnTo>
                  <a:pt x="655" y="13895"/>
                </a:lnTo>
                <a:cubicBezTo>
                  <a:pt x="298" y="13895"/>
                  <a:pt x="0" y="14193"/>
                  <a:pt x="0" y="14550"/>
                </a:cubicBezTo>
                <a:lnTo>
                  <a:pt x="0" y="21027"/>
                </a:lnTo>
                <a:cubicBezTo>
                  <a:pt x="0" y="21384"/>
                  <a:pt x="298" y="21682"/>
                  <a:pt x="655" y="21682"/>
                </a:cubicBezTo>
                <a:lnTo>
                  <a:pt x="21027" y="21682"/>
                </a:lnTo>
                <a:cubicBezTo>
                  <a:pt x="21384" y="21682"/>
                  <a:pt x="21681" y="21396"/>
                  <a:pt x="21681" y="21027"/>
                </a:cubicBezTo>
                <a:lnTo>
                  <a:pt x="21681" y="643"/>
                </a:lnTo>
                <a:cubicBezTo>
                  <a:pt x="21681" y="298"/>
                  <a:pt x="21384" y="0"/>
                  <a:pt x="210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1"/>
          <p:cNvSpPr/>
          <p:nvPr/>
        </p:nvSpPr>
        <p:spPr>
          <a:xfrm rot="1767171">
            <a:off x="8189678" y="3446815"/>
            <a:ext cx="552480" cy="975918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1"/>
          <p:cNvSpPr/>
          <p:nvPr/>
        </p:nvSpPr>
        <p:spPr>
          <a:xfrm>
            <a:off x="897571" y="356780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1"/>
          <p:cNvSpPr/>
          <p:nvPr/>
        </p:nvSpPr>
        <p:spPr>
          <a:xfrm>
            <a:off x="8017475" y="3069687"/>
            <a:ext cx="152100" cy="1521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1"/>
          <p:cNvSpPr/>
          <p:nvPr/>
        </p:nvSpPr>
        <p:spPr>
          <a:xfrm>
            <a:off x="-176200" y="2914875"/>
            <a:ext cx="543000" cy="5430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1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5" name="Google Shape;205;p21"/>
          <p:cNvSpPr txBox="1"/>
          <p:nvPr>
            <p:ph idx="1" type="subTitle"/>
          </p:nvPr>
        </p:nvSpPr>
        <p:spPr>
          <a:xfrm>
            <a:off x="1871900" y="2433875"/>
            <a:ext cx="18927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06" name="Google Shape;206;p21"/>
          <p:cNvSpPr txBox="1"/>
          <p:nvPr>
            <p:ph idx="2" type="subTitle"/>
          </p:nvPr>
        </p:nvSpPr>
        <p:spPr>
          <a:xfrm>
            <a:off x="1514588" y="1605860"/>
            <a:ext cx="26061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7" name="Google Shape;207;p21"/>
          <p:cNvSpPr txBox="1"/>
          <p:nvPr>
            <p:ph idx="3" type="subTitle"/>
          </p:nvPr>
        </p:nvSpPr>
        <p:spPr>
          <a:xfrm>
            <a:off x="5374450" y="2433875"/>
            <a:ext cx="18927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08" name="Google Shape;208;p21"/>
          <p:cNvSpPr txBox="1"/>
          <p:nvPr>
            <p:ph idx="4" type="subTitle"/>
          </p:nvPr>
        </p:nvSpPr>
        <p:spPr>
          <a:xfrm>
            <a:off x="5018638" y="1605860"/>
            <a:ext cx="26061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9" name="Google Shape;209;p21"/>
          <p:cNvSpPr txBox="1"/>
          <p:nvPr>
            <p:ph idx="5" type="subTitle"/>
          </p:nvPr>
        </p:nvSpPr>
        <p:spPr>
          <a:xfrm>
            <a:off x="1871900" y="4202075"/>
            <a:ext cx="18927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10" name="Google Shape;210;p21"/>
          <p:cNvSpPr txBox="1"/>
          <p:nvPr>
            <p:ph idx="6" type="subTitle"/>
          </p:nvPr>
        </p:nvSpPr>
        <p:spPr>
          <a:xfrm>
            <a:off x="1514588" y="3374060"/>
            <a:ext cx="26061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1" name="Google Shape;211;p21"/>
          <p:cNvSpPr txBox="1"/>
          <p:nvPr>
            <p:ph idx="7" type="subTitle"/>
          </p:nvPr>
        </p:nvSpPr>
        <p:spPr>
          <a:xfrm>
            <a:off x="5374450" y="4202075"/>
            <a:ext cx="18927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4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12" name="Google Shape;212;p21"/>
          <p:cNvSpPr txBox="1"/>
          <p:nvPr>
            <p:ph idx="8" type="subTitle"/>
          </p:nvPr>
        </p:nvSpPr>
        <p:spPr>
          <a:xfrm>
            <a:off x="5018638" y="3374060"/>
            <a:ext cx="26061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/>
          <p:nvPr/>
        </p:nvSpPr>
        <p:spPr>
          <a:xfrm rot="1083274">
            <a:off x="7917239" y="-180568"/>
            <a:ext cx="585152" cy="103363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2"/>
          <p:cNvSpPr/>
          <p:nvPr/>
        </p:nvSpPr>
        <p:spPr>
          <a:xfrm>
            <a:off x="7256310" y="253397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2"/>
          <p:cNvSpPr/>
          <p:nvPr/>
        </p:nvSpPr>
        <p:spPr>
          <a:xfrm>
            <a:off x="6524425" y="58912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2"/>
          <p:cNvSpPr/>
          <p:nvPr/>
        </p:nvSpPr>
        <p:spPr>
          <a:xfrm>
            <a:off x="8790574" y="260202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2"/>
          <p:cNvSpPr/>
          <p:nvPr/>
        </p:nvSpPr>
        <p:spPr>
          <a:xfrm rot="10800000">
            <a:off x="1327696" y="5083118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FB54F4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2"/>
          <p:cNvSpPr/>
          <p:nvPr/>
        </p:nvSpPr>
        <p:spPr>
          <a:xfrm rot="8934657">
            <a:off x="-173272" y="4077238"/>
            <a:ext cx="641590" cy="1069119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2"/>
          <p:cNvSpPr/>
          <p:nvPr/>
        </p:nvSpPr>
        <p:spPr>
          <a:xfrm rot="10800000">
            <a:off x="776320" y="4855568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2"/>
          <p:cNvSpPr/>
          <p:nvPr/>
        </p:nvSpPr>
        <p:spPr>
          <a:xfrm rot="10800000">
            <a:off x="291321" y="3805193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2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3" name="Google Shape;223;p22"/>
          <p:cNvSpPr txBox="1"/>
          <p:nvPr>
            <p:ph idx="1" type="subTitle"/>
          </p:nvPr>
        </p:nvSpPr>
        <p:spPr>
          <a:xfrm>
            <a:off x="713100" y="2897750"/>
            <a:ext cx="2313300" cy="4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24" name="Google Shape;224;p22"/>
          <p:cNvSpPr txBox="1"/>
          <p:nvPr>
            <p:ph idx="2" type="subTitle"/>
          </p:nvPr>
        </p:nvSpPr>
        <p:spPr>
          <a:xfrm>
            <a:off x="713100" y="3282450"/>
            <a:ext cx="23133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5" name="Google Shape;225;p22"/>
          <p:cNvSpPr txBox="1"/>
          <p:nvPr>
            <p:ph idx="3" type="subTitle"/>
          </p:nvPr>
        </p:nvSpPr>
        <p:spPr>
          <a:xfrm>
            <a:off x="3415350" y="2897750"/>
            <a:ext cx="2313300" cy="4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26" name="Google Shape;226;p22"/>
          <p:cNvSpPr txBox="1"/>
          <p:nvPr>
            <p:ph idx="4" type="subTitle"/>
          </p:nvPr>
        </p:nvSpPr>
        <p:spPr>
          <a:xfrm>
            <a:off x="3415350" y="3282450"/>
            <a:ext cx="23133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7" name="Google Shape;227;p22"/>
          <p:cNvSpPr txBox="1"/>
          <p:nvPr>
            <p:ph idx="5" type="subTitle"/>
          </p:nvPr>
        </p:nvSpPr>
        <p:spPr>
          <a:xfrm>
            <a:off x="6117600" y="2897750"/>
            <a:ext cx="2313300" cy="4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28" name="Google Shape;228;p22"/>
          <p:cNvSpPr txBox="1"/>
          <p:nvPr>
            <p:ph idx="6" type="subTitle"/>
          </p:nvPr>
        </p:nvSpPr>
        <p:spPr>
          <a:xfrm>
            <a:off x="6117600" y="3282450"/>
            <a:ext cx="23133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"/>
          <p:cNvSpPr/>
          <p:nvPr/>
        </p:nvSpPr>
        <p:spPr>
          <a:xfrm rot="1083274">
            <a:off x="7917239" y="-180568"/>
            <a:ext cx="585152" cy="103363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3"/>
          <p:cNvSpPr/>
          <p:nvPr/>
        </p:nvSpPr>
        <p:spPr>
          <a:xfrm>
            <a:off x="7256310" y="253397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3"/>
          <p:cNvSpPr/>
          <p:nvPr/>
        </p:nvSpPr>
        <p:spPr>
          <a:xfrm>
            <a:off x="6524425" y="58912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3"/>
          <p:cNvSpPr/>
          <p:nvPr/>
        </p:nvSpPr>
        <p:spPr>
          <a:xfrm>
            <a:off x="8790574" y="260202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3"/>
          <p:cNvSpPr/>
          <p:nvPr/>
        </p:nvSpPr>
        <p:spPr>
          <a:xfrm rot="10800000">
            <a:off x="1327696" y="5083118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FB54F4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3"/>
          <p:cNvSpPr/>
          <p:nvPr/>
        </p:nvSpPr>
        <p:spPr>
          <a:xfrm rot="8934657">
            <a:off x="-173272" y="4077238"/>
            <a:ext cx="641590" cy="1069119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3"/>
          <p:cNvSpPr/>
          <p:nvPr/>
        </p:nvSpPr>
        <p:spPr>
          <a:xfrm rot="10800000">
            <a:off x="776320" y="4855568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3"/>
          <p:cNvSpPr/>
          <p:nvPr/>
        </p:nvSpPr>
        <p:spPr>
          <a:xfrm rot="10800000">
            <a:off x="291321" y="3805193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3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9" name="Google Shape;239;p23"/>
          <p:cNvSpPr txBox="1"/>
          <p:nvPr>
            <p:ph idx="1" type="subTitle"/>
          </p:nvPr>
        </p:nvSpPr>
        <p:spPr>
          <a:xfrm>
            <a:off x="1011450" y="2645763"/>
            <a:ext cx="1719000" cy="32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40" name="Google Shape;240;p23"/>
          <p:cNvSpPr txBox="1"/>
          <p:nvPr>
            <p:ph idx="2" type="subTitle"/>
          </p:nvPr>
        </p:nvSpPr>
        <p:spPr>
          <a:xfrm>
            <a:off x="713100" y="3151588"/>
            <a:ext cx="2313300" cy="9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41" name="Google Shape;241;p23"/>
          <p:cNvSpPr txBox="1"/>
          <p:nvPr>
            <p:ph idx="3" type="subTitle"/>
          </p:nvPr>
        </p:nvSpPr>
        <p:spPr>
          <a:xfrm>
            <a:off x="3712500" y="2645763"/>
            <a:ext cx="1719000" cy="32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42" name="Google Shape;242;p23"/>
          <p:cNvSpPr txBox="1"/>
          <p:nvPr>
            <p:ph idx="4" type="subTitle"/>
          </p:nvPr>
        </p:nvSpPr>
        <p:spPr>
          <a:xfrm>
            <a:off x="3415350" y="3151588"/>
            <a:ext cx="2313300" cy="9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43" name="Google Shape;243;p23"/>
          <p:cNvSpPr txBox="1"/>
          <p:nvPr>
            <p:ph idx="5" type="subTitle"/>
          </p:nvPr>
        </p:nvSpPr>
        <p:spPr>
          <a:xfrm>
            <a:off x="6414750" y="2645763"/>
            <a:ext cx="1719000" cy="32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44" name="Google Shape;244;p23"/>
          <p:cNvSpPr txBox="1"/>
          <p:nvPr>
            <p:ph idx="6" type="subTitle"/>
          </p:nvPr>
        </p:nvSpPr>
        <p:spPr>
          <a:xfrm>
            <a:off x="6117600" y="3151588"/>
            <a:ext cx="2313300" cy="9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5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4"/>
          <p:cNvSpPr/>
          <p:nvPr/>
        </p:nvSpPr>
        <p:spPr>
          <a:xfrm rot="-1865396">
            <a:off x="873756" y="3943022"/>
            <a:ext cx="601342" cy="1002051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rotWithShape="0" algn="bl">
              <a:schemeClr val="accent3"/>
            </a:outerShdw>
            <a:reflection blurRad="0" dir="5400000" dist="57150" endA="0" endPos="45000" fadeDir="5400012" kx="0" rotWithShape="0" algn="bl" stA="4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4"/>
          <p:cNvSpPr/>
          <p:nvPr/>
        </p:nvSpPr>
        <p:spPr>
          <a:xfrm rot="1650116">
            <a:off x="167928" y="3697133"/>
            <a:ext cx="50610" cy="467849"/>
          </a:xfrm>
          <a:custGeom>
            <a:rect b="b" l="l" r="r" t="t"/>
            <a:pathLst>
              <a:path extrusionOk="0" h="12110" w="13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4"/>
          <p:cNvSpPr/>
          <p:nvPr/>
        </p:nvSpPr>
        <p:spPr>
          <a:xfrm rot="1083302">
            <a:off x="7161650" y="207873"/>
            <a:ext cx="593290" cy="1048006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4"/>
          <p:cNvSpPr/>
          <p:nvPr/>
        </p:nvSpPr>
        <p:spPr>
          <a:xfrm>
            <a:off x="8519925" y="-243218"/>
            <a:ext cx="308269" cy="38496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4"/>
          <p:cNvSpPr/>
          <p:nvPr/>
        </p:nvSpPr>
        <p:spPr>
          <a:xfrm rot="6189840">
            <a:off x="8717078" y="798767"/>
            <a:ext cx="398900" cy="373923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4"/>
          <p:cNvSpPr/>
          <p:nvPr/>
        </p:nvSpPr>
        <p:spPr>
          <a:xfrm rot="9383700">
            <a:off x="-133389" y="4705373"/>
            <a:ext cx="398901" cy="373909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  <a:reflection blurRad="0" dir="5400000" dist="342900" endA="0" endPos="64000" fadeDir="5400012" kx="0" rotWithShape="0" algn="bl" stA="4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4"/>
          <p:cNvSpPr/>
          <p:nvPr/>
        </p:nvSpPr>
        <p:spPr>
          <a:xfrm>
            <a:off x="850353" y="3529806"/>
            <a:ext cx="138600" cy="1386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4"/>
          <p:cNvSpPr/>
          <p:nvPr/>
        </p:nvSpPr>
        <p:spPr>
          <a:xfrm>
            <a:off x="8272967" y="494632"/>
            <a:ext cx="138600" cy="1386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4"/>
          <p:cNvSpPr/>
          <p:nvPr/>
        </p:nvSpPr>
        <p:spPr>
          <a:xfrm>
            <a:off x="6608114" y="494615"/>
            <a:ext cx="138600" cy="1386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4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6" name="Google Shape;256;p24"/>
          <p:cNvSpPr txBox="1"/>
          <p:nvPr>
            <p:ph idx="1" type="subTitle"/>
          </p:nvPr>
        </p:nvSpPr>
        <p:spPr>
          <a:xfrm>
            <a:off x="1954800" y="1536998"/>
            <a:ext cx="1746600" cy="35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57" name="Google Shape;257;p24"/>
          <p:cNvSpPr txBox="1"/>
          <p:nvPr>
            <p:ph idx="2" type="subTitle"/>
          </p:nvPr>
        </p:nvSpPr>
        <p:spPr>
          <a:xfrm>
            <a:off x="1959900" y="1825137"/>
            <a:ext cx="1947600" cy="9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8" name="Google Shape;258;p24"/>
          <p:cNvSpPr txBox="1"/>
          <p:nvPr>
            <p:ph idx="3" type="subTitle"/>
          </p:nvPr>
        </p:nvSpPr>
        <p:spPr>
          <a:xfrm>
            <a:off x="5559775" y="1536998"/>
            <a:ext cx="1746600" cy="35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59" name="Google Shape;259;p24"/>
          <p:cNvSpPr txBox="1"/>
          <p:nvPr>
            <p:ph idx="4" type="subTitle"/>
          </p:nvPr>
        </p:nvSpPr>
        <p:spPr>
          <a:xfrm>
            <a:off x="5564875" y="1825137"/>
            <a:ext cx="1947600" cy="9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60" name="Google Shape;260;p24"/>
          <p:cNvSpPr txBox="1"/>
          <p:nvPr>
            <p:ph idx="5" type="subTitle"/>
          </p:nvPr>
        </p:nvSpPr>
        <p:spPr>
          <a:xfrm>
            <a:off x="2866625" y="3162648"/>
            <a:ext cx="1746600" cy="35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61" name="Google Shape;261;p24"/>
          <p:cNvSpPr txBox="1"/>
          <p:nvPr>
            <p:ph idx="6" type="subTitle"/>
          </p:nvPr>
        </p:nvSpPr>
        <p:spPr>
          <a:xfrm>
            <a:off x="2871725" y="3450787"/>
            <a:ext cx="1947600" cy="9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62" name="Google Shape;262;p24"/>
          <p:cNvSpPr txBox="1"/>
          <p:nvPr>
            <p:ph idx="7" type="subTitle"/>
          </p:nvPr>
        </p:nvSpPr>
        <p:spPr>
          <a:xfrm>
            <a:off x="6479400" y="3162648"/>
            <a:ext cx="1746600" cy="35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63" name="Google Shape;263;p24"/>
          <p:cNvSpPr txBox="1"/>
          <p:nvPr>
            <p:ph idx="8" type="subTitle"/>
          </p:nvPr>
        </p:nvSpPr>
        <p:spPr>
          <a:xfrm>
            <a:off x="6484500" y="3450787"/>
            <a:ext cx="1947600" cy="9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5_2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5"/>
          <p:cNvSpPr txBox="1"/>
          <p:nvPr>
            <p:ph type="title"/>
          </p:nvPr>
        </p:nvSpPr>
        <p:spPr>
          <a:xfrm>
            <a:off x="713100" y="2051100"/>
            <a:ext cx="2258700" cy="104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6" name="Google Shape;266;p25"/>
          <p:cNvSpPr/>
          <p:nvPr/>
        </p:nvSpPr>
        <p:spPr>
          <a:xfrm rot="1083274">
            <a:off x="964264" y="368132"/>
            <a:ext cx="585152" cy="103363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5"/>
          <p:cNvSpPr/>
          <p:nvPr/>
        </p:nvSpPr>
        <p:spPr>
          <a:xfrm>
            <a:off x="1854622" y="-159603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5"/>
          <p:cNvSpPr/>
          <p:nvPr/>
        </p:nvSpPr>
        <p:spPr>
          <a:xfrm rot="6189788">
            <a:off x="2270956" y="937014"/>
            <a:ext cx="393419" cy="368764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5"/>
          <p:cNvSpPr/>
          <p:nvPr/>
        </p:nvSpPr>
        <p:spPr>
          <a:xfrm>
            <a:off x="220575" y="96637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5"/>
          <p:cNvSpPr/>
          <p:nvPr/>
        </p:nvSpPr>
        <p:spPr>
          <a:xfrm>
            <a:off x="2493799" y="67952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5"/>
          <p:cNvSpPr/>
          <p:nvPr/>
        </p:nvSpPr>
        <p:spPr>
          <a:xfrm rot="-1865343">
            <a:off x="1287102" y="3766561"/>
            <a:ext cx="641590" cy="1069119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rotWithShape="0" algn="bl">
              <a:schemeClr val="accent3"/>
            </a:outerShdw>
            <a:reflection blurRad="0" dir="5400000" dist="142875" endA="0" endPos="30000" fadeDir="5400012" kx="0" rotWithShape="0" algn="bl" stA="7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5"/>
          <p:cNvSpPr/>
          <p:nvPr/>
        </p:nvSpPr>
        <p:spPr>
          <a:xfrm>
            <a:off x="-83440" y="3954447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5"/>
          <p:cNvSpPr/>
          <p:nvPr/>
        </p:nvSpPr>
        <p:spPr>
          <a:xfrm>
            <a:off x="769125" y="460410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6"/>
          <p:cNvSpPr/>
          <p:nvPr/>
        </p:nvSpPr>
        <p:spPr>
          <a:xfrm rot="1083334">
            <a:off x="8236127" y="-168273"/>
            <a:ext cx="506854" cy="895322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6"/>
          <p:cNvSpPr/>
          <p:nvPr/>
        </p:nvSpPr>
        <p:spPr>
          <a:xfrm>
            <a:off x="7688522" y="-280178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6"/>
          <p:cNvSpPr/>
          <p:nvPr/>
        </p:nvSpPr>
        <p:spPr>
          <a:xfrm rot="6189788">
            <a:off x="9014181" y="148614"/>
            <a:ext cx="393419" cy="368764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6"/>
          <p:cNvSpPr/>
          <p:nvPr/>
        </p:nvSpPr>
        <p:spPr>
          <a:xfrm>
            <a:off x="7041100" y="17797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6"/>
          <p:cNvSpPr/>
          <p:nvPr/>
        </p:nvSpPr>
        <p:spPr>
          <a:xfrm>
            <a:off x="277399" y="177977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6"/>
          <p:cNvSpPr/>
          <p:nvPr/>
        </p:nvSpPr>
        <p:spPr>
          <a:xfrm>
            <a:off x="10" y="4919402"/>
            <a:ext cx="823567" cy="777821"/>
          </a:xfrm>
          <a:custGeom>
            <a:rect b="b" l="l" r="r" t="t"/>
            <a:pathLst>
              <a:path extrusionOk="0" h="22019" w="23314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4290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"/>
          <p:cNvSpPr/>
          <p:nvPr/>
        </p:nvSpPr>
        <p:spPr>
          <a:xfrm rot="-1836933">
            <a:off x="1066461" y="4609497"/>
            <a:ext cx="335842" cy="419396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6"/>
          <p:cNvSpPr/>
          <p:nvPr/>
        </p:nvSpPr>
        <p:spPr>
          <a:xfrm>
            <a:off x="1690300" y="480615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6"/>
          <p:cNvSpPr/>
          <p:nvPr/>
        </p:nvSpPr>
        <p:spPr>
          <a:xfrm>
            <a:off x="64900" y="437612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6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5" name="Google Shape;285;p26"/>
          <p:cNvSpPr txBox="1"/>
          <p:nvPr>
            <p:ph idx="1" type="subTitle"/>
          </p:nvPr>
        </p:nvSpPr>
        <p:spPr>
          <a:xfrm>
            <a:off x="1048466" y="1558713"/>
            <a:ext cx="16002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86" name="Google Shape;286;p26"/>
          <p:cNvSpPr txBox="1"/>
          <p:nvPr>
            <p:ph idx="2" type="subTitle"/>
          </p:nvPr>
        </p:nvSpPr>
        <p:spPr>
          <a:xfrm>
            <a:off x="716066" y="1975347"/>
            <a:ext cx="22650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7" name="Google Shape;287;p26"/>
          <p:cNvSpPr txBox="1"/>
          <p:nvPr>
            <p:ph idx="3" type="subTitle"/>
          </p:nvPr>
        </p:nvSpPr>
        <p:spPr>
          <a:xfrm>
            <a:off x="3771903" y="1558713"/>
            <a:ext cx="16002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88" name="Google Shape;288;p26"/>
          <p:cNvSpPr txBox="1"/>
          <p:nvPr>
            <p:ph idx="4" type="subTitle"/>
          </p:nvPr>
        </p:nvSpPr>
        <p:spPr>
          <a:xfrm>
            <a:off x="3439503" y="1975347"/>
            <a:ext cx="22650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9" name="Google Shape;289;p26"/>
          <p:cNvSpPr txBox="1"/>
          <p:nvPr>
            <p:ph idx="5" type="subTitle"/>
          </p:nvPr>
        </p:nvSpPr>
        <p:spPr>
          <a:xfrm>
            <a:off x="6495353" y="1558713"/>
            <a:ext cx="16002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90" name="Google Shape;290;p26"/>
          <p:cNvSpPr txBox="1"/>
          <p:nvPr>
            <p:ph idx="6" type="subTitle"/>
          </p:nvPr>
        </p:nvSpPr>
        <p:spPr>
          <a:xfrm>
            <a:off x="6162953" y="1975347"/>
            <a:ext cx="22650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91" name="Google Shape;291;p26"/>
          <p:cNvSpPr txBox="1"/>
          <p:nvPr>
            <p:ph idx="7" type="subTitle"/>
          </p:nvPr>
        </p:nvSpPr>
        <p:spPr>
          <a:xfrm>
            <a:off x="1048466" y="3228088"/>
            <a:ext cx="16002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92" name="Google Shape;292;p26"/>
          <p:cNvSpPr txBox="1"/>
          <p:nvPr>
            <p:ph idx="8" type="subTitle"/>
          </p:nvPr>
        </p:nvSpPr>
        <p:spPr>
          <a:xfrm>
            <a:off x="716066" y="3644722"/>
            <a:ext cx="22650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93" name="Google Shape;293;p26"/>
          <p:cNvSpPr txBox="1"/>
          <p:nvPr>
            <p:ph idx="9" type="subTitle"/>
          </p:nvPr>
        </p:nvSpPr>
        <p:spPr>
          <a:xfrm>
            <a:off x="3771903" y="3228088"/>
            <a:ext cx="16002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94" name="Google Shape;294;p26"/>
          <p:cNvSpPr txBox="1"/>
          <p:nvPr>
            <p:ph idx="13" type="subTitle"/>
          </p:nvPr>
        </p:nvSpPr>
        <p:spPr>
          <a:xfrm>
            <a:off x="3439503" y="3644722"/>
            <a:ext cx="22650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95" name="Google Shape;295;p26"/>
          <p:cNvSpPr txBox="1"/>
          <p:nvPr>
            <p:ph idx="14" type="subTitle"/>
          </p:nvPr>
        </p:nvSpPr>
        <p:spPr>
          <a:xfrm>
            <a:off x="6495353" y="3228088"/>
            <a:ext cx="16002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296" name="Google Shape;296;p26"/>
          <p:cNvSpPr txBox="1"/>
          <p:nvPr>
            <p:ph idx="15" type="subTitle"/>
          </p:nvPr>
        </p:nvSpPr>
        <p:spPr>
          <a:xfrm>
            <a:off x="6162953" y="3644722"/>
            <a:ext cx="22650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6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7"/>
          <p:cNvSpPr/>
          <p:nvPr/>
        </p:nvSpPr>
        <p:spPr>
          <a:xfrm>
            <a:off x="965650" y="2878550"/>
            <a:ext cx="867900" cy="8679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  <a:reflection blurRad="0" dir="5400000" dist="104775" endA="0" endPos="24000" fadeDir="5400012" kx="0" rotWithShape="0" algn="bl" stA="2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7"/>
          <p:cNvSpPr/>
          <p:nvPr/>
        </p:nvSpPr>
        <p:spPr>
          <a:xfrm>
            <a:off x="7532850" y="-638950"/>
            <a:ext cx="1796100" cy="17961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7"/>
          <p:cNvSpPr/>
          <p:nvPr/>
        </p:nvSpPr>
        <p:spPr>
          <a:xfrm rot="-5400000">
            <a:off x="4562083" y="4383040"/>
            <a:ext cx="1374477" cy="1298185"/>
          </a:xfrm>
          <a:custGeom>
            <a:rect b="b" l="l" r="r" t="t"/>
            <a:pathLst>
              <a:path extrusionOk="0" h="22019" w="23314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4290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7"/>
          <p:cNvSpPr/>
          <p:nvPr/>
        </p:nvSpPr>
        <p:spPr>
          <a:xfrm rot="-3325188">
            <a:off x="1893" y="-112546"/>
            <a:ext cx="920300" cy="1625646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7"/>
          <p:cNvSpPr/>
          <p:nvPr/>
        </p:nvSpPr>
        <p:spPr>
          <a:xfrm rot="701342">
            <a:off x="8450969" y="1940853"/>
            <a:ext cx="828025" cy="1033942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7"/>
          <p:cNvSpPr/>
          <p:nvPr/>
        </p:nvSpPr>
        <p:spPr>
          <a:xfrm>
            <a:off x="1918944" y="613075"/>
            <a:ext cx="152100" cy="152100"/>
          </a:xfrm>
          <a:prstGeom prst="ellipse">
            <a:avLst/>
          </a:prstGeom>
          <a:noFill/>
          <a:ln cap="flat" cmpd="sng" w="38100">
            <a:solidFill>
              <a:srgbClr val="FB54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FB54F4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7"/>
          <p:cNvSpPr/>
          <p:nvPr/>
        </p:nvSpPr>
        <p:spPr>
          <a:xfrm>
            <a:off x="8354800" y="1323687"/>
            <a:ext cx="152100" cy="1521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7"/>
          <p:cNvSpPr/>
          <p:nvPr/>
        </p:nvSpPr>
        <p:spPr>
          <a:xfrm>
            <a:off x="4495925" y="419280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7"/>
          <p:cNvSpPr/>
          <p:nvPr/>
        </p:nvSpPr>
        <p:spPr>
          <a:xfrm>
            <a:off x="6835025" y="300893"/>
            <a:ext cx="238500" cy="2385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7"/>
          <p:cNvSpPr txBox="1"/>
          <p:nvPr>
            <p:ph type="title"/>
          </p:nvPr>
        </p:nvSpPr>
        <p:spPr>
          <a:xfrm>
            <a:off x="1739425" y="978625"/>
            <a:ext cx="5665200" cy="117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8" name="Google Shape;308;p27"/>
          <p:cNvSpPr txBox="1"/>
          <p:nvPr/>
        </p:nvSpPr>
        <p:spPr>
          <a:xfrm>
            <a:off x="713100" y="4037325"/>
            <a:ext cx="29397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CREDITS: This presentation template was created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, including icons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, and infographics &amp; images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10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4">
  <p:cSld name="CUSTOM_7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8"/>
          <p:cNvSpPr/>
          <p:nvPr/>
        </p:nvSpPr>
        <p:spPr>
          <a:xfrm rot="1083274">
            <a:off x="905564" y="-559368"/>
            <a:ext cx="585152" cy="103363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8"/>
          <p:cNvSpPr/>
          <p:nvPr/>
        </p:nvSpPr>
        <p:spPr>
          <a:xfrm>
            <a:off x="6878150" y="-981075"/>
            <a:ext cx="2423400" cy="24234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8"/>
          <p:cNvSpPr/>
          <p:nvPr/>
        </p:nvSpPr>
        <p:spPr>
          <a:xfrm>
            <a:off x="-90028" y="410647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8"/>
          <p:cNvSpPr/>
          <p:nvPr/>
        </p:nvSpPr>
        <p:spPr>
          <a:xfrm rot="6189788">
            <a:off x="5151606" y="4130714"/>
            <a:ext cx="393419" cy="368764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8"/>
          <p:cNvSpPr/>
          <p:nvPr/>
        </p:nvSpPr>
        <p:spPr>
          <a:xfrm>
            <a:off x="371425" y="96590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8"/>
          <p:cNvSpPr txBox="1"/>
          <p:nvPr>
            <p:ph type="title"/>
          </p:nvPr>
        </p:nvSpPr>
        <p:spPr>
          <a:xfrm>
            <a:off x="713100" y="1118000"/>
            <a:ext cx="2185500" cy="145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6" name="Google Shape;316;p28"/>
          <p:cNvSpPr txBox="1"/>
          <p:nvPr>
            <p:ph idx="1" type="subTitle"/>
          </p:nvPr>
        </p:nvSpPr>
        <p:spPr>
          <a:xfrm>
            <a:off x="713100" y="2580810"/>
            <a:ext cx="2185500" cy="14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rot="-1865229">
            <a:off x="-143962" y="286954"/>
            <a:ext cx="472139" cy="786754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248925" y="128446"/>
            <a:ext cx="181800" cy="1818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/>
          <p:nvPr/>
        </p:nvSpPr>
        <p:spPr>
          <a:xfrm rot="2700000">
            <a:off x="837138" y="35699"/>
            <a:ext cx="39734" cy="367313"/>
          </a:xfrm>
          <a:custGeom>
            <a:rect b="b" l="l" r="r" t="t"/>
            <a:pathLst>
              <a:path extrusionOk="0" h="12110" w="13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5071050" y="3531350"/>
            <a:ext cx="941100" cy="9411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 rot="-5400000">
            <a:off x="2843924" y="3359412"/>
            <a:ext cx="876665" cy="828024"/>
          </a:xfrm>
          <a:custGeom>
            <a:rect b="b" l="l" r="r" t="t"/>
            <a:pathLst>
              <a:path extrusionOk="0" h="22019" w="23314">
                <a:moveTo>
                  <a:pt x="9300" y="1306"/>
                </a:moveTo>
                <a:cubicBezTo>
                  <a:pt x="12241" y="1306"/>
                  <a:pt x="15182" y="2427"/>
                  <a:pt x="17420" y="4671"/>
                </a:cubicBezTo>
                <a:cubicBezTo>
                  <a:pt x="21753" y="9005"/>
                  <a:pt x="21908" y="15934"/>
                  <a:pt x="17872" y="20446"/>
                </a:cubicBezTo>
                <a:lnTo>
                  <a:pt x="1644" y="4218"/>
                </a:lnTo>
                <a:cubicBezTo>
                  <a:pt x="3820" y="2278"/>
                  <a:pt x="6560" y="1306"/>
                  <a:pt x="9300" y="1306"/>
                </a:cubicBezTo>
                <a:close/>
                <a:moveTo>
                  <a:pt x="9293" y="0"/>
                </a:moveTo>
                <a:cubicBezTo>
                  <a:pt x="6019" y="0"/>
                  <a:pt x="2745" y="1248"/>
                  <a:pt x="251" y="3742"/>
                </a:cubicBezTo>
                <a:cubicBezTo>
                  <a:pt x="1" y="4004"/>
                  <a:pt x="1" y="4421"/>
                  <a:pt x="251" y="4671"/>
                </a:cubicBezTo>
                <a:lnTo>
                  <a:pt x="17420" y="21828"/>
                </a:lnTo>
                <a:cubicBezTo>
                  <a:pt x="17562" y="21958"/>
                  <a:pt x="17717" y="22018"/>
                  <a:pt x="17884" y="22018"/>
                </a:cubicBezTo>
                <a:cubicBezTo>
                  <a:pt x="18051" y="22018"/>
                  <a:pt x="18217" y="21958"/>
                  <a:pt x="18336" y="21828"/>
                </a:cubicBezTo>
                <a:cubicBezTo>
                  <a:pt x="23313" y="16839"/>
                  <a:pt x="23313" y="8731"/>
                  <a:pt x="18336" y="3742"/>
                </a:cubicBezTo>
                <a:cubicBezTo>
                  <a:pt x="15842" y="1248"/>
                  <a:pt x="12568" y="0"/>
                  <a:pt x="92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4290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6904447" y="732772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 rot="6189828">
            <a:off x="8285381" y="885071"/>
            <a:ext cx="364663" cy="341808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387161" y="3646051"/>
            <a:ext cx="390185" cy="365000"/>
          </a:xfrm>
          <a:custGeom>
            <a:rect b="b" l="l" r="r" t="t"/>
            <a:pathLst>
              <a:path extrusionOk="0" h="8543" w="9133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/>
          <p:nvPr/>
        </p:nvSpPr>
        <p:spPr>
          <a:xfrm rot="-1836933">
            <a:off x="-32089" y="2882347"/>
            <a:ext cx="335842" cy="419396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6645875" y="144995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-68525" y="438565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7656125" y="25815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subTitle"/>
          </p:nvPr>
        </p:nvSpPr>
        <p:spPr>
          <a:xfrm>
            <a:off x="713100" y="2085338"/>
            <a:ext cx="1783200" cy="7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2" type="subTitle"/>
          </p:nvPr>
        </p:nvSpPr>
        <p:spPr>
          <a:xfrm>
            <a:off x="713100" y="2752263"/>
            <a:ext cx="1783200" cy="9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3" type="subTitle"/>
          </p:nvPr>
        </p:nvSpPr>
        <p:spPr>
          <a:xfrm>
            <a:off x="6647675" y="2085338"/>
            <a:ext cx="1783200" cy="7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4" type="subTitle"/>
          </p:nvPr>
        </p:nvSpPr>
        <p:spPr>
          <a:xfrm>
            <a:off x="6647675" y="2752263"/>
            <a:ext cx="1783200" cy="9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/>
          <p:nvPr/>
        </p:nvSpPr>
        <p:spPr>
          <a:xfrm rot="1083274">
            <a:off x="8576664" y="65232"/>
            <a:ext cx="585152" cy="1033631"/>
          </a:xfrm>
          <a:custGeom>
            <a:rect b="b" l="l" r="r" t="t"/>
            <a:pathLst>
              <a:path extrusionOk="0" h="27468" w="15550">
                <a:moveTo>
                  <a:pt x="13335" y="1310"/>
                </a:moveTo>
                <a:lnTo>
                  <a:pt x="10145" y="4489"/>
                </a:lnTo>
                <a:lnTo>
                  <a:pt x="10145" y="1310"/>
                </a:lnTo>
                <a:close/>
                <a:moveTo>
                  <a:pt x="8835" y="2226"/>
                </a:moveTo>
                <a:lnTo>
                  <a:pt x="8835" y="5798"/>
                </a:lnTo>
                <a:lnTo>
                  <a:pt x="5787" y="8846"/>
                </a:lnTo>
                <a:lnTo>
                  <a:pt x="2215" y="8846"/>
                </a:lnTo>
                <a:lnTo>
                  <a:pt x="8835" y="2226"/>
                </a:lnTo>
                <a:close/>
                <a:moveTo>
                  <a:pt x="14240" y="2226"/>
                </a:moveTo>
                <a:lnTo>
                  <a:pt x="14240" y="17335"/>
                </a:lnTo>
                <a:lnTo>
                  <a:pt x="10133" y="17335"/>
                </a:lnTo>
                <a:lnTo>
                  <a:pt x="10133" y="6334"/>
                </a:lnTo>
                <a:lnTo>
                  <a:pt x="14240" y="2226"/>
                </a:lnTo>
                <a:close/>
                <a:moveTo>
                  <a:pt x="8835" y="7644"/>
                </a:moveTo>
                <a:lnTo>
                  <a:pt x="8835" y="17716"/>
                </a:lnTo>
                <a:lnTo>
                  <a:pt x="6704" y="19848"/>
                </a:lnTo>
                <a:lnTo>
                  <a:pt x="6704" y="9775"/>
                </a:lnTo>
                <a:lnTo>
                  <a:pt x="8835" y="7644"/>
                </a:lnTo>
                <a:close/>
                <a:moveTo>
                  <a:pt x="5418" y="10144"/>
                </a:moveTo>
                <a:lnTo>
                  <a:pt x="5418" y="21145"/>
                </a:lnTo>
                <a:lnTo>
                  <a:pt x="1310" y="25253"/>
                </a:lnTo>
                <a:lnTo>
                  <a:pt x="1310" y="10144"/>
                </a:lnTo>
                <a:close/>
                <a:moveTo>
                  <a:pt x="13335" y="18633"/>
                </a:moveTo>
                <a:lnTo>
                  <a:pt x="6704" y="25253"/>
                </a:lnTo>
                <a:lnTo>
                  <a:pt x="6704" y="21681"/>
                </a:lnTo>
                <a:lnTo>
                  <a:pt x="9764" y="18633"/>
                </a:lnTo>
                <a:close/>
                <a:moveTo>
                  <a:pt x="5418" y="22991"/>
                </a:moveTo>
                <a:lnTo>
                  <a:pt x="5418" y="26170"/>
                </a:lnTo>
                <a:lnTo>
                  <a:pt x="2227" y="26170"/>
                </a:lnTo>
                <a:lnTo>
                  <a:pt x="5418" y="22991"/>
                </a:lnTo>
                <a:close/>
                <a:moveTo>
                  <a:pt x="9502" y="0"/>
                </a:moveTo>
                <a:cubicBezTo>
                  <a:pt x="9466" y="0"/>
                  <a:pt x="9418" y="0"/>
                  <a:pt x="9371" y="12"/>
                </a:cubicBezTo>
                <a:cubicBezTo>
                  <a:pt x="9347" y="12"/>
                  <a:pt x="9323" y="24"/>
                  <a:pt x="9299" y="24"/>
                </a:cubicBezTo>
                <a:cubicBezTo>
                  <a:pt x="9287" y="24"/>
                  <a:pt x="9263" y="36"/>
                  <a:pt x="9252" y="36"/>
                </a:cubicBezTo>
                <a:cubicBezTo>
                  <a:pt x="9228" y="48"/>
                  <a:pt x="9204" y="71"/>
                  <a:pt x="9180" y="83"/>
                </a:cubicBezTo>
                <a:cubicBezTo>
                  <a:pt x="9168" y="83"/>
                  <a:pt x="9144" y="95"/>
                  <a:pt x="9133" y="95"/>
                </a:cubicBezTo>
                <a:cubicBezTo>
                  <a:pt x="9109" y="107"/>
                  <a:pt x="9085" y="143"/>
                  <a:pt x="9061" y="155"/>
                </a:cubicBezTo>
                <a:cubicBezTo>
                  <a:pt x="9049" y="167"/>
                  <a:pt x="9049" y="167"/>
                  <a:pt x="9025" y="167"/>
                </a:cubicBezTo>
                <a:lnTo>
                  <a:pt x="191" y="9013"/>
                </a:lnTo>
                <a:cubicBezTo>
                  <a:pt x="143" y="9061"/>
                  <a:pt x="119" y="9096"/>
                  <a:pt x="84" y="9144"/>
                </a:cubicBezTo>
                <a:cubicBezTo>
                  <a:pt x="84" y="9168"/>
                  <a:pt x="72" y="9180"/>
                  <a:pt x="72" y="9180"/>
                </a:cubicBezTo>
                <a:cubicBezTo>
                  <a:pt x="36" y="9227"/>
                  <a:pt x="24" y="9275"/>
                  <a:pt x="12" y="9334"/>
                </a:cubicBezTo>
                <a:lnTo>
                  <a:pt x="12" y="9358"/>
                </a:lnTo>
                <a:cubicBezTo>
                  <a:pt x="12" y="9394"/>
                  <a:pt x="0" y="9430"/>
                  <a:pt x="0" y="9477"/>
                </a:cubicBezTo>
                <a:lnTo>
                  <a:pt x="0" y="26801"/>
                </a:lnTo>
                <a:lnTo>
                  <a:pt x="0" y="26849"/>
                </a:lnTo>
                <a:lnTo>
                  <a:pt x="0" y="26884"/>
                </a:lnTo>
                <a:cubicBezTo>
                  <a:pt x="0" y="26944"/>
                  <a:pt x="12" y="26991"/>
                  <a:pt x="36" y="27051"/>
                </a:cubicBezTo>
                <a:cubicBezTo>
                  <a:pt x="60" y="27110"/>
                  <a:pt x="96" y="27158"/>
                  <a:pt x="131" y="27206"/>
                </a:cubicBezTo>
                <a:lnTo>
                  <a:pt x="155" y="27230"/>
                </a:lnTo>
                <a:cubicBezTo>
                  <a:pt x="191" y="27277"/>
                  <a:pt x="239" y="27301"/>
                  <a:pt x="274" y="27349"/>
                </a:cubicBezTo>
                <a:cubicBezTo>
                  <a:pt x="322" y="27384"/>
                  <a:pt x="370" y="27408"/>
                  <a:pt x="429" y="27420"/>
                </a:cubicBezTo>
                <a:cubicBezTo>
                  <a:pt x="441" y="27420"/>
                  <a:pt x="453" y="27444"/>
                  <a:pt x="477" y="27444"/>
                </a:cubicBezTo>
                <a:cubicBezTo>
                  <a:pt x="536" y="27456"/>
                  <a:pt x="572" y="27468"/>
                  <a:pt x="631" y="27468"/>
                </a:cubicBezTo>
                <a:lnTo>
                  <a:pt x="6037" y="27468"/>
                </a:lnTo>
                <a:cubicBezTo>
                  <a:pt x="6085" y="27468"/>
                  <a:pt x="6132" y="27468"/>
                  <a:pt x="6168" y="27456"/>
                </a:cubicBezTo>
                <a:cubicBezTo>
                  <a:pt x="6204" y="27456"/>
                  <a:pt x="6215" y="27444"/>
                  <a:pt x="6251" y="27444"/>
                </a:cubicBezTo>
                <a:cubicBezTo>
                  <a:pt x="6263" y="27444"/>
                  <a:pt x="6275" y="27420"/>
                  <a:pt x="6287" y="27420"/>
                </a:cubicBezTo>
                <a:cubicBezTo>
                  <a:pt x="6323" y="27408"/>
                  <a:pt x="6335" y="27396"/>
                  <a:pt x="6370" y="27384"/>
                </a:cubicBezTo>
                <a:cubicBezTo>
                  <a:pt x="6382" y="27361"/>
                  <a:pt x="6394" y="27361"/>
                  <a:pt x="6406" y="27361"/>
                </a:cubicBezTo>
                <a:cubicBezTo>
                  <a:pt x="6442" y="27349"/>
                  <a:pt x="6454" y="27313"/>
                  <a:pt x="6477" y="27301"/>
                </a:cubicBezTo>
                <a:lnTo>
                  <a:pt x="6513" y="27277"/>
                </a:lnTo>
                <a:lnTo>
                  <a:pt x="15348" y="18431"/>
                </a:lnTo>
                <a:cubicBezTo>
                  <a:pt x="15395" y="18395"/>
                  <a:pt x="15431" y="18347"/>
                  <a:pt x="15455" y="18300"/>
                </a:cubicBezTo>
                <a:cubicBezTo>
                  <a:pt x="15455" y="18300"/>
                  <a:pt x="15479" y="18288"/>
                  <a:pt x="15479" y="18276"/>
                </a:cubicBezTo>
                <a:cubicBezTo>
                  <a:pt x="15502" y="18228"/>
                  <a:pt x="15514" y="18169"/>
                  <a:pt x="15538" y="18109"/>
                </a:cubicBezTo>
                <a:lnTo>
                  <a:pt x="15538" y="18097"/>
                </a:lnTo>
                <a:cubicBezTo>
                  <a:pt x="15538" y="18050"/>
                  <a:pt x="15550" y="18014"/>
                  <a:pt x="15550" y="17978"/>
                </a:cubicBezTo>
                <a:lnTo>
                  <a:pt x="15550" y="667"/>
                </a:lnTo>
                <a:lnTo>
                  <a:pt x="15550" y="619"/>
                </a:lnTo>
                <a:lnTo>
                  <a:pt x="15550" y="572"/>
                </a:lnTo>
                <a:cubicBezTo>
                  <a:pt x="15550" y="512"/>
                  <a:pt x="15538" y="476"/>
                  <a:pt x="15502" y="417"/>
                </a:cubicBezTo>
                <a:cubicBezTo>
                  <a:pt x="15490" y="357"/>
                  <a:pt x="15443" y="310"/>
                  <a:pt x="15419" y="262"/>
                </a:cubicBezTo>
                <a:lnTo>
                  <a:pt x="15383" y="238"/>
                </a:lnTo>
                <a:cubicBezTo>
                  <a:pt x="15348" y="191"/>
                  <a:pt x="15312" y="155"/>
                  <a:pt x="15264" y="119"/>
                </a:cubicBezTo>
                <a:cubicBezTo>
                  <a:pt x="15217" y="83"/>
                  <a:pt x="15181" y="60"/>
                  <a:pt x="15121" y="36"/>
                </a:cubicBezTo>
                <a:cubicBezTo>
                  <a:pt x="15098" y="36"/>
                  <a:pt x="15086" y="24"/>
                  <a:pt x="15074" y="24"/>
                </a:cubicBezTo>
                <a:cubicBezTo>
                  <a:pt x="15014" y="12"/>
                  <a:pt x="14967" y="0"/>
                  <a:pt x="1490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7874722" y="420947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6"/>
          <p:cNvSpPr/>
          <p:nvPr/>
        </p:nvSpPr>
        <p:spPr>
          <a:xfrm rot="6189828">
            <a:off x="6870643" y="303071"/>
            <a:ext cx="364663" cy="341808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5716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7175075" y="80420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7656125" y="-7350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6"/>
          <p:cNvSpPr/>
          <p:nvPr/>
        </p:nvSpPr>
        <p:spPr>
          <a:xfrm rot="-2700000">
            <a:off x="-402737" y="4024027"/>
            <a:ext cx="751550" cy="751550"/>
          </a:xfrm>
          <a:custGeom>
            <a:rect b="b" l="l" r="r" t="t"/>
            <a:pathLst>
              <a:path extrusionOk="0" h="21682" w="21682">
                <a:moveTo>
                  <a:pt x="20384" y="1310"/>
                </a:moveTo>
                <a:lnTo>
                  <a:pt x="20384" y="20384"/>
                </a:lnTo>
                <a:lnTo>
                  <a:pt x="1310" y="20384"/>
                </a:lnTo>
                <a:lnTo>
                  <a:pt x="1310" y="15205"/>
                </a:lnTo>
                <a:lnTo>
                  <a:pt x="14550" y="15205"/>
                </a:lnTo>
                <a:cubicBezTo>
                  <a:pt x="14907" y="15205"/>
                  <a:pt x="15204" y="14907"/>
                  <a:pt x="15204" y="14550"/>
                </a:cubicBezTo>
                <a:lnTo>
                  <a:pt x="15204" y="1310"/>
                </a:lnTo>
                <a:close/>
                <a:moveTo>
                  <a:pt x="14562" y="0"/>
                </a:moveTo>
                <a:cubicBezTo>
                  <a:pt x="14204" y="0"/>
                  <a:pt x="13907" y="298"/>
                  <a:pt x="13907" y="643"/>
                </a:cubicBezTo>
                <a:lnTo>
                  <a:pt x="13907" y="13895"/>
                </a:lnTo>
                <a:lnTo>
                  <a:pt x="655" y="13895"/>
                </a:lnTo>
                <a:cubicBezTo>
                  <a:pt x="298" y="13895"/>
                  <a:pt x="0" y="14193"/>
                  <a:pt x="0" y="14550"/>
                </a:cubicBezTo>
                <a:lnTo>
                  <a:pt x="0" y="21027"/>
                </a:lnTo>
                <a:cubicBezTo>
                  <a:pt x="0" y="21384"/>
                  <a:pt x="298" y="21682"/>
                  <a:pt x="655" y="21682"/>
                </a:cubicBezTo>
                <a:lnTo>
                  <a:pt x="21027" y="21682"/>
                </a:lnTo>
                <a:cubicBezTo>
                  <a:pt x="21384" y="21682"/>
                  <a:pt x="21681" y="21396"/>
                  <a:pt x="21681" y="21027"/>
                </a:cubicBezTo>
                <a:lnTo>
                  <a:pt x="21681" y="643"/>
                </a:lnTo>
                <a:cubicBezTo>
                  <a:pt x="21681" y="298"/>
                  <a:pt x="21384" y="0"/>
                  <a:pt x="210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" rotWithShape="0" algn="bl">
              <a:srgbClr val="4FC1F9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1030525" y="508715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6"/>
          <p:cNvSpPr/>
          <p:nvPr/>
        </p:nvSpPr>
        <p:spPr>
          <a:xfrm>
            <a:off x="352375" y="25752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6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713100" y="1680900"/>
            <a:ext cx="35571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" type="subTitle"/>
          </p:nvPr>
        </p:nvSpPr>
        <p:spPr>
          <a:xfrm>
            <a:off x="716100" y="2256900"/>
            <a:ext cx="35571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960025" y="-221725"/>
            <a:ext cx="1774800" cy="17748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960023" y="4192849"/>
            <a:ext cx="304026" cy="284971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8"/>
          <p:cNvSpPr/>
          <p:nvPr/>
        </p:nvSpPr>
        <p:spPr>
          <a:xfrm rot="1650217">
            <a:off x="470736" y="3770916"/>
            <a:ext cx="42203" cy="390136"/>
          </a:xfrm>
          <a:custGeom>
            <a:rect b="b" l="l" r="r" t="t"/>
            <a:pathLst>
              <a:path extrusionOk="0" h="12110" w="13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0013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/>
          <p:nvPr/>
        </p:nvSpPr>
        <p:spPr>
          <a:xfrm>
            <a:off x="8010272" y="3230872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0013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8"/>
          <p:cNvSpPr/>
          <p:nvPr/>
        </p:nvSpPr>
        <p:spPr>
          <a:xfrm rot="6189788">
            <a:off x="8598856" y="4008764"/>
            <a:ext cx="393419" cy="368764"/>
          </a:xfrm>
          <a:custGeom>
            <a:rect b="b" l="l" r="r" t="t"/>
            <a:pathLst>
              <a:path extrusionOk="0" h="8550" w="9121">
                <a:moveTo>
                  <a:pt x="1655" y="0"/>
                </a:moveTo>
                <a:cubicBezTo>
                  <a:pt x="1420" y="0"/>
                  <a:pt x="1190" y="135"/>
                  <a:pt x="1072" y="370"/>
                </a:cubicBezTo>
                <a:cubicBezTo>
                  <a:pt x="1" y="2561"/>
                  <a:pt x="441" y="5180"/>
                  <a:pt x="2144" y="6883"/>
                </a:cubicBezTo>
                <a:cubicBezTo>
                  <a:pt x="3239" y="7990"/>
                  <a:pt x="4680" y="8550"/>
                  <a:pt x="6156" y="8550"/>
                </a:cubicBezTo>
                <a:cubicBezTo>
                  <a:pt x="7013" y="8550"/>
                  <a:pt x="7859" y="8359"/>
                  <a:pt x="8668" y="7954"/>
                </a:cubicBezTo>
                <a:cubicBezTo>
                  <a:pt x="8990" y="7811"/>
                  <a:pt x="9121" y="7418"/>
                  <a:pt x="8966" y="7097"/>
                </a:cubicBezTo>
                <a:cubicBezTo>
                  <a:pt x="8857" y="6862"/>
                  <a:pt x="8634" y="6727"/>
                  <a:pt x="8396" y="6727"/>
                </a:cubicBezTo>
                <a:cubicBezTo>
                  <a:pt x="8297" y="6727"/>
                  <a:pt x="8195" y="6750"/>
                  <a:pt x="8097" y="6799"/>
                </a:cubicBezTo>
                <a:cubicBezTo>
                  <a:pt x="7483" y="7099"/>
                  <a:pt x="6824" y="7245"/>
                  <a:pt x="6170" y="7245"/>
                </a:cubicBezTo>
                <a:cubicBezTo>
                  <a:pt x="5033" y="7245"/>
                  <a:pt x="3911" y="6805"/>
                  <a:pt x="3072" y="5966"/>
                </a:cubicBezTo>
                <a:cubicBezTo>
                  <a:pt x="1751" y="4644"/>
                  <a:pt x="1405" y="2620"/>
                  <a:pt x="2239" y="930"/>
                </a:cubicBezTo>
                <a:cubicBezTo>
                  <a:pt x="2394" y="620"/>
                  <a:pt x="2263" y="239"/>
                  <a:pt x="1941" y="72"/>
                </a:cubicBezTo>
                <a:cubicBezTo>
                  <a:pt x="1850" y="23"/>
                  <a:pt x="1752" y="0"/>
                  <a:pt x="165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57163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871450" y="3344650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8"/>
          <p:cNvSpPr/>
          <p:nvPr/>
        </p:nvSpPr>
        <p:spPr>
          <a:xfrm>
            <a:off x="8902100" y="310477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8"/>
          <p:cNvSpPr/>
          <p:nvPr/>
        </p:nvSpPr>
        <p:spPr>
          <a:xfrm>
            <a:off x="8375621" y="3673408"/>
            <a:ext cx="195600" cy="195600"/>
          </a:xfrm>
          <a:prstGeom prst="ellipse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8"/>
          <p:cNvSpPr/>
          <p:nvPr/>
        </p:nvSpPr>
        <p:spPr>
          <a:xfrm>
            <a:off x="-66950" y="395962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7968375" y="1919100"/>
            <a:ext cx="699300" cy="6993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28588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8"/>
          <p:cNvSpPr txBox="1"/>
          <p:nvPr>
            <p:ph type="title"/>
          </p:nvPr>
        </p:nvSpPr>
        <p:spPr>
          <a:xfrm>
            <a:off x="2179800" y="1861213"/>
            <a:ext cx="4782300" cy="141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 flipH="1">
            <a:off x="225773" y="872476"/>
            <a:ext cx="403450" cy="375550"/>
          </a:xfrm>
          <a:custGeom>
            <a:rect b="b" l="l" r="r" t="t"/>
            <a:pathLst>
              <a:path extrusionOk="0" h="8543" w="9133">
                <a:moveTo>
                  <a:pt x="7481" y="0"/>
                </a:moveTo>
                <a:cubicBezTo>
                  <a:pt x="7385" y="0"/>
                  <a:pt x="7286" y="21"/>
                  <a:pt x="7191" y="65"/>
                </a:cubicBezTo>
                <a:cubicBezTo>
                  <a:pt x="6858" y="220"/>
                  <a:pt x="6727" y="601"/>
                  <a:pt x="6894" y="934"/>
                </a:cubicBezTo>
                <a:cubicBezTo>
                  <a:pt x="7715" y="2613"/>
                  <a:pt x="7382" y="4637"/>
                  <a:pt x="6060" y="5959"/>
                </a:cubicBezTo>
                <a:cubicBezTo>
                  <a:pt x="5223" y="6803"/>
                  <a:pt x="4105" y="7247"/>
                  <a:pt x="2971" y="7247"/>
                </a:cubicBezTo>
                <a:cubicBezTo>
                  <a:pt x="2314" y="7247"/>
                  <a:pt x="1652" y="7098"/>
                  <a:pt x="1036" y="6792"/>
                </a:cubicBezTo>
                <a:cubicBezTo>
                  <a:pt x="945" y="6748"/>
                  <a:pt x="848" y="6727"/>
                  <a:pt x="754" y="6727"/>
                </a:cubicBezTo>
                <a:cubicBezTo>
                  <a:pt x="515" y="6727"/>
                  <a:pt x="286" y="6860"/>
                  <a:pt x="167" y="7090"/>
                </a:cubicBezTo>
                <a:cubicBezTo>
                  <a:pt x="0" y="7411"/>
                  <a:pt x="143" y="7792"/>
                  <a:pt x="464" y="7959"/>
                </a:cubicBezTo>
                <a:cubicBezTo>
                  <a:pt x="1250" y="8340"/>
                  <a:pt x="2119" y="8542"/>
                  <a:pt x="2965" y="8542"/>
                </a:cubicBezTo>
                <a:cubicBezTo>
                  <a:pt x="4429" y="8542"/>
                  <a:pt x="5882" y="7971"/>
                  <a:pt x="6977" y="6888"/>
                </a:cubicBezTo>
                <a:cubicBezTo>
                  <a:pt x="8692" y="5173"/>
                  <a:pt x="9132" y="2554"/>
                  <a:pt x="8049" y="363"/>
                </a:cubicBezTo>
                <a:cubicBezTo>
                  <a:pt x="7946" y="133"/>
                  <a:pt x="7722" y="0"/>
                  <a:pt x="74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42875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9"/>
          <p:cNvSpPr/>
          <p:nvPr/>
        </p:nvSpPr>
        <p:spPr>
          <a:xfrm flipH="1" rot="1829653">
            <a:off x="208176" y="3991497"/>
            <a:ext cx="337049" cy="419926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9"/>
          <p:cNvSpPr/>
          <p:nvPr/>
        </p:nvSpPr>
        <p:spPr>
          <a:xfrm flipH="1">
            <a:off x="1455698" y="822144"/>
            <a:ext cx="1527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9"/>
          <p:cNvSpPr/>
          <p:nvPr/>
        </p:nvSpPr>
        <p:spPr>
          <a:xfrm flipH="1">
            <a:off x="636748" y="512619"/>
            <a:ext cx="152700" cy="152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9"/>
          <p:cNvSpPr txBox="1"/>
          <p:nvPr>
            <p:ph type="title"/>
          </p:nvPr>
        </p:nvSpPr>
        <p:spPr>
          <a:xfrm>
            <a:off x="713100" y="1437025"/>
            <a:ext cx="2359200" cy="10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713100" y="2472145"/>
            <a:ext cx="23592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/>
          <p:nvPr/>
        </p:nvSpPr>
        <p:spPr>
          <a:xfrm rot="-1865464">
            <a:off x="-492276" y="48381"/>
            <a:ext cx="858549" cy="1430650"/>
          </a:xfrm>
          <a:custGeom>
            <a:rect b="b" l="l" r="r" t="t"/>
            <a:pathLst>
              <a:path extrusionOk="0" h="30636" w="18385">
                <a:moveTo>
                  <a:pt x="9645" y="2692"/>
                </a:moveTo>
                <a:lnTo>
                  <a:pt x="16598" y="14669"/>
                </a:lnTo>
                <a:lnTo>
                  <a:pt x="8466" y="14669"/>
                </a:lnTo>
                <a:lnTo>
                  <a:pt x="9371" y="5454"/>
                </a:lnTo>
                <a:lnTo>
                  <a:pt x="9645" y="2692"/>
                </a:lnTo>
                <a:close/>
                <a:moveTo>
                  <a:pt x="8264" y="3537"/>
                </a:moveTo>
                <a:lnTo>
                  <a:pt x="8026" y="5990"/>
                </a:lnTo>
                <a:lnTo>
                  <a:pt x="7180" y="14681"/>
                </a:lnTo>
                <a:lnTo>
                  <a:pt x="1799" y="14681"/>
                </a:lnTo>
                <a:lnTo>
                  <a:pt x="8264" y="3537"/>
                </a:lnTo>
                <a:close/>
                <a:moveTo>
                  <a:pt x="7180" y="15979"/>
                </a:moveTo>
                <a:lnTo>
                  <a:pt x="8026" y="24671"/>
                </a:lnTo>
                <a:lnTo>
                  <a:pt x="8264" y="27123"/>
                </a:lnTo>
                <a:lnTo>
                  <a:pt x="1799" y="15979"/>
                </a:lnTo>
                <a:close/>
                <a:moveTo>
                  <a:pt x="16598" y="15979"/>
                </a:moveTo>
                <a:lnTo>
                  <a:pt x="9645" y="27957"/>
                </a:lnTo>
                <a:lnTo>
                  <a:pt x="9383" y="25194"/>
                </a:lnTo>
                <a:lnTo>
                  <a:pt x="8466" y="15979"/>
                </a:lnTo>
                <a:close/>
                <a:moveTo>
                  <a:pt x="9050" y="1"/>
                </a:moveTo>
                <a:cubicBezTo>
                  <a:pt x="9038" y="1"/>
                  <a:pt x="9014" y="13"/>
                  <a:pt x="9002" y="13"/>
                </a:cubicBezTo>
                <a:cubicBezTo>
                  <a:pt x="8978" y="25"/>
                  <a:pt x="8942" y="25"/>
                  <a:pt x="8919" y="37"/>
                </a:cubicBezTo>
                <a:cubicBezTo>
                  <a:pt x="8883" y="60"/>
                  <a:pt x="8859" y="72"/>
                  <a:pt x="8811" y="96"/>
                </a:cubicBezTo>
                <a:cubicBezTo>
                  <a:pt x="8776" y="120"/>
                  <a:pt x="8764" y="132"/>
                  <a:pt x="8740" y="156"/>
                </a:cubicBezTo>
                <a:cubicBezTo>
                  <a:pt x="8704" y="191"/>
                  <a:pt x="8680" y="215"/>
                  <a:pt x="8669" y="251"/>
                </a:cubicBezTo>
                <a:lnTo>
                  <a:pt x="8621" y="298"/>
                </a:lnTo>
                <a:lnTo>
                  <a:pt x="96" y="15003"/>
                </a:lnTo>
                <a:cubicBezTo>
                  <a:pt x="72" y="15015"/>
                  <a:pt x="72" y="15026"/>
                  <a:pt x="72" y="15038"/>
                </a:cubicBezTo>
                <a:cubicBezTo>
                  <a:pt x="60" y="15074"/>
                  <a:pt x="48" y="15122"/>
                  <a:pt x="37" y="15146"/>
                </a:cubicBezTo>
                <a:cubicBezTo>
                  <a:pt x="37" y="15181"/>
                  <a:pt x="37" y="15193"/>
                  <a:pt x="13" y="15217"/>
                </a:cubicBezTo>
                <a:cubicBezTo>
                  <a:pt x="13" y="15253"/>
                  <a:pt x="1" y="15277"/>
                  <a:pt x="1" y="15312"/>
                </a:cubicBezTo>
                <a:cubicBezTo>
                  <a:pt x="1" y="15336"/>
                  <a:pt x="13" y="15372"/>
                  <a:pt x="13" y="15396"/>
                </a:cubicBezTo>
                <a:cubicBezTo>
                  <a:pt x="13" y="15431"/>
                  <a:pt x="13" y="15443"/>
                  <a:pt x="37" y="15479"/>
                </a:cubicBezTo>
                <a:cubicBezTo>
                  <a:pt x="48" y="15515"/>
                  <a:pt x="60" y="15550"/>
                  <a:pt x="72" y="15574"/>
                </a:cubicBezTo>
                <a:cubicBezTo>
                  <a:pt x="72" y="15598"/>
                  <a:pt x="96" y="15610"/>
                  <a:pt x="96" y="15622"/>
                </a:cubicBezTo>
                <a:lnTo>
                  <a:pt x="8621" y="30326"/>
                </a:lnTo>
                <a:cubicBezTo>
                  <a:pt x="8633" y="30362"/>
                  <a:pt x="8645" y="30374"/>
                  <a:pt x="8669" y="30386"/>
                </a:cubicBezTo>
                <a:lnTo>
                  <a:pt x="8704" y="30433"/>
                </a:lnTo>
                <a:cubicBezTo>
                  <a:pt x="8740" y="30481"/>
                  <a:pt x="8776" y="30505"/>
                  <a:pt x="8823" y="30540"/>
                </a:cubicBezTo>
                <a:cubicBezTo>
                  <a:pt x="8835" y="30540"/>
                  <a:pt x="8835" y="30552"/>
                  <a:pt x="8859" y="30552"/>
                </a:cubicBezTo>
                <a:cubicBezTo>
                  <a:pt x="8919" y="30576"/>
                  <a:pt x="8978" y="30612"/>
                  <a:pt x="9038" y="30624"/>
                </a:cubicBezTo>
                <a:lnTo>
                  <a:pt x="9050" y="30624"/>
                </a:lnTo>
                <a:cubicBezTo>
                  <a:pt x="9097" y="30636"/>
                  <a:pt x="9133" y="30636"/>
                  <a:pt x="9181" y="30636"/>
                </a:cubicBezTo>
                <a:cubicBezTo>
                  <a:pt x="9240" y="30636"/>
                  <a:pt x="9300" y="30624"/>
                  <a:pt x="9359" y="30612"/>
                </a:cubicBezTo>
                <a:lnTo>
                  <a:pt x="9371" y="30612"/>
                </a:lnTo>
                <a:cubicBezTo>
                  <a:pt x="9395" y="30612"/>
                  <a:pt x="9395" y="30600"/>
                  <a:pt x="9407" y="30600"/>
                </a:cubicBezTo>
                <a:cubicBezTo>
                  <a:pt x="9454" y="30576"/>
                  <a:pt x="9490" y="30552"/>
                  <a:pt x="9538" y="30516"/>
                </a:cubicBezTo>
                <a:lnTo>
                  <a:pt x="9585" y="30481"/>
                </a:lnTo>
                <a:cubicBezTo>
                  <a:pt x="9621" y="30445"/>
                  <a:pt x="9657" y="30421"/>
                  <a:pt x="9693" y="30374"/>
                </a:cubicBezTo>
                <a:cubicBezTo>
                  <a:pt x="9704" y="30362"/>
                  <a:pt x="9716" y="30338"/>
                  <a:pt x="9716" y="30326"/>
                </a:cubicBezTo>
                <a:cubicBezTo>
                  <a:pt x="9752" y="30362"/>
                  <a:pt x="9752" y="30362"/>
                  <a:pt x="9764" y="30362"/>
                </a:cubicBezTo>
                <a:lnTo>
                  <a:pt x="18289" y="15658"/>
                </a:lnTo>
                <a:cubicBezTo>
                  <a:pt x="18301" y="15634"/>
                  <a:pt x="18301" y="15622"/>
                  <a:pt x="18301" y="15610"/>
                </a:cubicBezTo>
                <a:cubicBezTo>
                  <a:pt x="18325" y="15574"/>
                  <a:pt x="18336" y="15527"/>
                  <a:pt x="18348" y="15503"/>
                </a:cubicBezTo>
                <a:cubicBezTo>
                  <a:pt x="18348" y="15479"/>
                  <a:pt x="18348" y="15455"/>
                  <a:pt x="18360" y="15431"/>
                </a:cubicBezTo>
                <a:cubicBezTo>
                  <a:pt x="18360" y="15396"/>
                  <a:pt x="18384" y="15372"/>
                  <a:pt x="18384" y="15336"/>
                </a:cubicBezTo>
                <a:cubicBezTo>
                  <a:pt x="18384" y="15312"/>
                  <a:pt x="18360" y="15277"/>
                  <a:pt x="18360" y="15253"/>
                </a:cubicBezTo>
                <a:cubicBezTo>
                  <a:pt x="18360" y="15217"/>
                  <a:pt x="18360" y="15205"/>
                  <a:pt x="18348" y="15181"/>
                </a:cubicBezTo>
                <a:cubicBezTo>
                  <a:pt x="18336" y="15134"/>
                  <a:pt x="18325" y="15098"/>
                  <a:pt x="18301" y="15074"/>
                </a:cubicBezTo>
                <a:cubicBezTo>
                  <a:pt x="18301" y="15062"/>
                  <a:pt x="18289" y="15038"/>
                  <a:pt x="18289" y="15026"/>
                </a:cubicBezTo>
                <a:lnTo>
                  <a:pt x="9764" y="322"/>
                </a:lnTo>
                <a:lnTo>
                  <a:pt x="9752" y="310"/>
                </a:lnTo>
                <a:cubicBezTo>
                  <a:pt x="9740" y="275"/>
                  <a:pt x="9704" y="263"/>
                  <a:pt x="9693" y="239"/>
                </a:cubicBezTo>
                <a:cubicBezTo>
                  <a:pt x="9657" y="203"/>
                  <a:pt x="9645" y="179"/>
                  <a:pt x="9621" y="144"/>
                </a:cubicBezTo>
                <a:cubicBezTo>
                  <a:pt x="9597" y="132"/>
                  <a:pt x="9573" y="120"/>
                  <a:pt x="9538" y="96"/>
                </a:cubicBezTo>
                <a:cubicBezTo>
                  <a:pt x="9514" y="72"/>
                  <a:pt x="9466" y="60"/>
                  <a:pt x="9419" y="37"/>
                </a:cubicBezTo>
                <a:cubicBezTo>
                  <a:pt x="9407" y="37"/>
                  <a:pt x="9407" y="25"/>
                  <a:pt x="9395" y="25"/>
                </a:cubicBezTo>
                <a:cubicBezTo>
                  <a:pt x="9383" y="25"/>
                  <a:pt x="9347" y="25"/>
                  <a:pt x="9335" y="13"/>
                </a:cubicBezTo>
                <a:cubicBezTo>
                  <a:pt x="9288" y="1"/>
                  <a:pt x="9264" y="1"/>
                  <a:pt x="92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14300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0"/>
          <p:cNvSpPr/>
          <p:nvPr/>
        </p:nvSpPr>
        <p:spPr>
          <a:xfrm rot="5400000">
            <a:off x="33932" y="3415830"/>
            <a:ext cx="57889" cy="535141"/>
          </a:xfrm>
          <a:custGeom>
            <a:rect b="b" l="l" r="r" t="t"/>
            <a:pathLst>
              <a:path extrusionOk="0" h="12110" w="1310">
                <a:moveTo>
                  <a:pt x="655" y="0"/>
                </a:moveTo>
                <a:cubicBezTo>
                  <a:pt x="298" y="0"/>
                  <a:pt x="0" y="298"/>
                  <a:pt x="0" y="655"/>
                </a:cubicBezTo>
                <a:lnTo>
                  <a:pt x="0" y="11454"/>
                </a:lnTo>
                <a:cubicBezTo>
                  <a:pt x="0" y="11811"/>
                  <a:pt x="298" y="12109"/>
                  <a:pt x="655" y="12109"/>
                </a:cubicBezTo>
                <a:cubicBezTo>
                  <a:pt x="1012" y="12109"/>
                  <a:pt x="1310" y="11811"/>
                  <a:pt x="1310" y="11454"/>
                </a:cubicBezTo>
                <a:lnTo>
                  <a:pt x="1310" y="655"/>
                </a:lnTo>
                <a:cubicBezTo>
                  <a:pt x="1310" y="298"/>
                  <a:pt x="1036" y="0"/>
                  <a:pt x="6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00013" rotWithShape="0" algn="bl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0"/>
          <p:cNvSpPr/>
          <p:nvPr/>
        </p:nvSpPr>
        <p:spPr>
          <a:xfrm>
            <a:off x="790500" y="1512225"/>
            <a:ext cx="152100" cy="1521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0"/>
          <p:cNvSpPr/>
          <p:nvPr/>
        </p:nvSpPr>
        <p:spPr>
          <a:xfrm>
            <a:off x="561085" y="2023684"/>
            <a:ext cx="304016" cy="37965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100013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0"/>
          <p:cNvSpPr/>
          <p:nvPr/>
        </p:nvSpPr>
        <p:spPr>
          <a:xfrm rot="3599947">
            <a:off x="2769494" y="4947310"/>
            <a:ext cx="304008" cy="379643"/>
          </a:xfrm>
          <a:custGeom>
            <a:rect b="b" l="l" r="r" t="t"/>
            <a:pathLst>
              <a:path extrusionOk="0" h="11866" w="9502">
                <a:moveTo>
                  <a:pt x="1298" y="1840"/>
                </a:moveTo>
                <a:lnTo>
                  <a:pt x="7632" y="5936"/>
                </a:lnTo>
                <a:lnTo>
                  <a:pt x="1298" y="10032"/>
                </a:lnTo>
                <a:lnTo>
                  <a:pt x="1298" y="1840"/>
                </a:lnTo>
                <a:close/>
                <a:moveTo>
                  <a:pt x="638" y="1"/>
                </a:moveTo>
                <a:cubicBezTo>
                  <a:pt x="536" y="1"/>
                  <a:pt x="435" y="26"/>
                  <a:pt x="346" y="78"/>
                </a:cubicBezTo>
                <a:cubicBezTo>
                  <a:pt x="131" y="185"/>
                  <a:pt x="0" y="411"/>
                  <a:pt x="0" y="650"/>
                </a:cubicBezTo>
                <a:lnTo>
                  <a:pt x="0" y="11234"/>
                </a:lnTo>
                <a:cubicBezTo>
                  <a:pt x="0" y="11472"/>
                  <a:pt x="131" y="11675"/>
                  <a:pt x="346" y="11794"/>
                </a:cubicBezTo>
                <a:cubicBezTo>
                  <a:pt x="453" y="11841"/>
                  <a:pt x="548" y="11865"/>
                  <a:pt x="655" y="11865"/>
                </a:cubicBezTo>
                <a:cubicBezTo>
                  <a:pt x="774" y="11865"/>
                  <a:pt x="893" y="11841"/>
                  <a:pt x="1012" y="11806"/>
                </a:cubicBezTo>
                <a:lnTo>
                  <a:pt x="9204" y="6507"/>
                </a:lnTo>
                <a:cubicBezTo>
                  <a:pt x="9382" y="6388"/>
                  <a:pt x="9502" y="6186"/>
                  <a:pt x="9502" y="5960"/>
                </a:cubicBezTo>
                <a:cubicBezTo>
                  <a:pt x="9502" y="5734"/>
                  <a:pt x="9382" y="5531"/>
                  <a:pt x="9204" y="5412"/>
                </a:cubicBezTo>
                <a:lnTo>
                  <a:pt x="1012" y="114"/>
                </a:lnTo>
                <a:cubicBezTo>
                  <a:pt x="899" y="41"/>
                  <a:pt x="767" y="1"/>
                  <a:pt x="63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0013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0"/>
          <p:cNvSpPr txBox="1"/>
          <p:nvPr>
            <p:ph type="title"/>
          </p:nvPr>
        </p:nvSpPr>
        <p:spPr>
          <a:xfrm>
            <a:off x="5696700" y="2766300"/>
            <a:ext cx="2734200" cy="18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accent6"/>
            </a:gs>
            <a:gs pos="65000">
              <a:schemeClr val="accent5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>
              <a:srgbClr val="FFFFFF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b="1" sz="2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b="1" sz="2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b="1" sz="2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b="1" sz="2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b="1" sz="2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b="1" sz="2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b="1" sz="2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b="1" sz="2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b="1" sz="2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○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■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○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■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●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○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BM Plex Sans"/>
              <a:buChar char="■"/>
              <a:defRPr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11.png"/><Relationship Id="rId6" Type="http://schemas.openxmlformats.org/officeDocument/2006/relationships/image" Target="../media/image22.png"/><Relationship Id="rId7" Type="http://schemas.openxmlformats.org/officeDocument/2006/relationships/image" Target="../media/image3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png"/><Relationship Id="rId4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Relationship Id="rId4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Relationship Id="rId4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Relationship Id="rId4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Relationship Id="rId5" Type="http://schemas.openxmlformats.org/officeDocument/2006/relationships/image" Target="../media/image39.png"/><Relationship Id="rId6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5" Type="http://schemas.openxmlformats.org/officeDocument/2006/relationships/image" Target="../media/image32.png"/><Relationship Id="rId6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Relationship Id="rId4" Type="http://schemas.openxmlformats.org/officeDocument/2006/relationships/image" Target="../media/image38.png"/><Relationship Id="rId5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7" Type="http://schemas.openxmlformats.org/officeDocument/2006/relationships/image" Target="../media/image9.png"/><Relationship Id="rId8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9"/>
          <p:cNvSpPr txBox="1"/>
          <p:nvPr>
            <p:ph idx="4294967295" type="body"/>
          </p:nvPr>
        </p:nvSpPr>
        <p:spPr>
          <a:xfrm>
            <a:off x="3301479" y="4484325"/>
            <a:ext cx="2378700" cy="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rbitron SemiBold"/>
                <a:ea typeface="Orbitron SemiBold"/>
                <a:cs typeface="Orbitron SemiBold"/>
                <a:sym typeface="Orbitron SemiBold"/>
              </a:rPr>
              <a:t>Artur Chonov, SE</a:t>
            </a:r>
            <a:endParaRPr>
              <a:latin typeface="Orbitron SemiBold"/>
              <a:ea typeface="Orbitron SemiBold"/>
              <a:cs typeface="Orbitron SemiBold"/>
              <a:sym typeface="Orbitron SemiBold"/>
            </a:endParaRPr>
          </a:p>
        </p:txBody>
      </p:sp>
      <p:sp>
        <p:nvSpPr>
          <p:cNvPr id="322" name="Google Shape;322;p29"/>
          <p:cNvSpPr txBox="1"/>
          <p:nvPr>
            <p:ph type="title"/>
          </p:nvPr>
        </p:nvSpPr>
        <p:spPr>
          <a:xfrm>
            <a:off x="713100" y="74527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Soccer Card Clash</a:t>
            </a:r>
            <a:endParaRPr sz="4600"/>
          </a:p>
        </p:txBody>
      </p:sp>
      <p:pic>
        <p:nvPicPr>
          <p:cNvPr id="323" name="Google Shape;32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5087" y="1447588"/>
            <a:ext cx="2893824" cy="2863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8"/>
          <p:cNvSpPr txBox="1"/>
          <p:nvPr>
            <p:ph type="title"/>
          </p:nvPr>
        </p:nvSpPr>
        <p:spPr>
          <a:xfrm>
            <a:off x="239125" y="244400"/>
            <a:ext cx="62505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 View</a:t>
            </a:r>
            <a:endParaRPr/>
          </a:p>
        </p:txBody>
      </p:sp>
      <p:pic>
        <p:nvPicPr>
          <p:cNvPr id="422" name="Google Shape;422;p38" title="logo.png"/>
          <p:cNvPicPr preferRelativeResize="0"/>
          <p:nvPr/>
        </p:nvPicPr>
        <p:blipFill rotWithShape="1">
          <a:blip r:embed="rId3">
            <a:alphaModFix/>
          </a:blip>
          <a:srcRect b="0" l="524" r="514" t="0"/>
          <a:stretch/>
        </p:blipFill>
        <p:spPr>
          <a:xfrm>
            <a:off x="7937425" y="44200"/>
            <a:ext cx="1152651" cy="1152651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8"/>
          <p:cNvSpPr txBox="1"/>
          <p:nvPr/>
        </p:nvSpPr>
        <p:spPr>
          <a:xfrm>
            <a:off x="2900150" y="1781800"/>
            <a:ext cx="5704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FF99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Two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synchronized </a:t>
            </a:r>
            <a:r>
              <a:rPr lang="en" sz="1500">
                <a:solidFill>
                  <a:srgbClr val="00FF00"/>
                </a:solidFill>
                <a:latin typeface="IBM Plex Sans"/>
                <a:ea typeface="IBM Plex Sans"/>
                <a:cs typeface="IBM Plex Sans"/>
                <a:sym typeface="IBM Plex Sans"/>
              </a:rPr>
              <a:t>interfaces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for </a:t>
            </a:r>
            <a:r>
              <a:rPr lang="en" sz="1500">
                <a:solidFill>
                  <a:srgbClr val="00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flexible interaction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FF00FF"/>
                </a:solidFill>
                <a:latin typeface="IBM Plex Sans"/>
                <a:ea typeface="IBM Plex Sans"/>
                <a:cs typeface="IBM Plex Sans"/>
                <a:sym typeface="IBM Plex Sans"/>
              </a:rPr>
              <a:t>GUI (ScalaFX) 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– Animated, interactive </a:t>
            </a:r>
            <a:r>
              <a:rPr lang="en" sz="1500">
                <a:solidFill>
                  <a:srgbClr val="FFD966"/>
                </a:solidFill>
                <a:latin typeface="IBM Plex Sans"/>
                <a:ea typeface="IBM Plex Sans"/>
                <a:cs typeface="IBM Plex Sans"/>
                <a:sym typeface="IBM Plex Sans"/>
              </a:rPr>
              <a:t>visual experience</a:t>
            </a:r>
            <a:endParaRPr sz="1500">
              <a:solidFill>
                <a:srgbClr val="FFD9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FFFF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TUI – Text-based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fast for </a:t>
            </a:r>
            <a:r>
              <a:rPr lang="en" sz="1500">
                <a:solidFill>
                  <a:srgbClr val="B4A7D6"/>
                </a:solidFill>
                <a:latin typeface="IBM Plex Sans"/>
                <a:ea typeface="IBM Plex Sans"/>
                <a:cs typeface="IBM Plex Sans"/>
                <a:sym typeface="IBM Plex Sans"/>
              </a:rPr>
              <a:t>debugging and logic testing</a:t>
            </a:r>
            <a:endParaRPr sz="1500">
              <a:solidFill>
                <a:srgbClr val="B4A7D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Both are </a:t>
            </a:r>
            <a:r>
              <a:rPr lang="en" sz="15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observers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that </a:t>
            </a:r>
            <a:r>
              <a:rPr lang="en" sz="1500">
                <a:solidFill>
                  <a:srgbClr val="EAD1DC"/>
                </a:solidFill>
                <a:latin typeface="IBM Plex Sans"/>
                <a:ea typeface="IBM Plex Sans"/>
                <a:cs typeface="IBM Plex Sans"/>
                <a:sym typeface="IBM Plex Sans"/>
              </a:rPr>
              <a:t>update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automatically via </a:t>
            </a:r>
            <a:r>
              <a:rPr lang="en" sz="1500">
                <a:solidFill>
                  <a:srgbClr val="DD7E6B"/>
                </a:solidFill>
                <a:latin typeface="IBM Plex Sans"/>
                <a:ea typeface="IBM Plex Sans"/>
                <a:cs typeface="IBM Plex Sans"/>
                <a:sym typeface="IBM Plex Sans"/>
              </a:rPr>
              <a:t>event dispatching</a:t>
            </a:r>
            <a:endParaRPr sz="1500">
              <a:solidFill>
                <a:srgbClr val="DD7E6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24" name="Google Shape;42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450" y="1594626"/>
            <a:ext cx="2190750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9"/>
          <p:cNvSpPr txBox="1"/>
          <p:nvPr>
            <p:ph type="title"/>
          </p:nvPr>
        </p:nvSpPr>
        <p:spPr>
          <a:xfrm>
            <a:off x="239125" y="244400"/>
            <a:ext cx="62505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 Controller</a:t>
            </a:r>
            <a:endParaRPr/>
          </a:p>
        </p:txBody>
      </p:sp>
      <p:pic>
        <p:nvPicPr>
          <p:cNvPr id="430" name="Google Shape;430;p39" title="logo.png"/>
          <p:cNvPicPr preferRelativeResize="0"/>
          <p:nvPr/>
        </p:nvPicPr>
        <p:blipFill rotWithShape="1">
          <a:blip r:embed="rId3">
            <a:alphaModFix/>
          </a:blip>
          <a:srcRect b="0" l="524" r="514" t="0"/>
          <a:stretch/>
        </p:blipFill>
        <p:spPr>
          <a:xfrm>
            <a:off x="7937425" y="44200"/>
            <a:ext cx="1152651" cy="1152651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39"/>
          <p:cNvSpPr txBox="1"/>
          <p:nvPr/>
        </p:nvSpPr>
        <p:spPr>
          <a:xfrm>
            <a:off x="2587100" y="1486625"/>
            <a:ext cx="33915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F9CB9C"/>
                </a:solidFill>
                <a:latin typeface="IBM Plex Sans"/>
                <a:ea typeface="IBM Plex Sans"/>
                <a:cs typeface="IBM Plex Sans"/>
                <a:sym typeface="IBM Plex Sans"/>
              </a:rPr>
              <a:t>Translates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user</a:t>
            </a:r>
            <a:r>
              <a:rPr lang="en" sz="1500">
                <a:solidFill>
                  <a:srgbClr val="B6D7A8"/>
                </a:solidFill>
                <a:latin typeface="IBM Plex Sans"/>
                <a:ea typeface="IBM Plex Sans"/>
                <a:cs typeface="IBM Plex Sans"/>
                <a:sym typeface="IBM Plex Sans"/>
              </a:rPr>
              <a:t> input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into </a:t>
            </a:r>
            <a:r>
              <a:rPr lang="en" sz="1500">
                <a:solidFill>
                  <a:srgbClr val="D9D2E9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commands</a:t>
            </a:r>
            <a:endParaRPr sz="1500">
              <a:solidFill>
                <a:srgbClr val="D9D2E9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FFE599"/>
                </a:solidFill>
                <a:latin typeface="IBM Plex Sans"/>
                <a:ea typeface="IBM Plex Sans"/>
                <a:cs typeface="IBM Plex Sans"/>
                <a:sym typeface="IBM Plex Sans"/>
              </a:rPr>
              <a:t>Applies changes</a:t>
            </a:r>
            <a:r>
              <a:rPr lang="en" sz="1500">
                <a:solidFill>
                  <a:srgbClr val="F9CB9C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via an </a:t>
            </a:r>
            <a:r>
              <a:rPr lang="en" sz="1500">
                <a:solidFill>
                  <a:srgbClr val="D5A6BD"/>
                </a:solidFill>
                <a:latin typeface="IBM Plex Sans"/>
                <a:ea typeface="IBM Plex Sans"/>
                <a:cs typeface="IBM Plex Sans"/>
                <a:sym typeface="IBM Plex Sans"/>
              </a:rPr>
              <a:t>UndoManager</a:t>
            </a:r>
            <a:endParaRPr sz="1500">
              <a:solidFill>
                <a:srgbClr val="D5A6BD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FFE599"/>
                </a:solidFill>
                <a:latin typeface="IBM Plex Sans"/>
                <a:ea typeface="IBM Plex Sans"/>
                <a:cs typeface="IBM Plex Sans"/>
                <a:sym typeface="IBM Plex Sans"/>
              </a:rPr>
              <a:t>Updates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a shared, immutable </a:t>
            </a:r>
            <a:r>
              <a:rPr lang="en" sz="1500">
                <a:solidFill>
                  <a:srgbClr val="E69138"/>
                </a:solidFill>
                <a:latin typeface="IBM Plex Sans"/>
                <a:ea typeface="IBM Plex Sans"/>
                <a:cs typeface="IBM Plex Sans"/>
                <a:sym typeface="IBM Plex Sans"/>
              </a:rPr>
              <a:t>GameContext</a:t>
            </a:r>
            <a:endParaRPr sz="1500">
              <a:solidFill>
                <a:srgbClr val="E6913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FFE599"/>
                </a:solidFill>
                <a:latin typeface="IBM Plex Sans"/>
                <a:ea typeface="IBM Plex Sans"/>
                <a:cs typeface="IBM Plex Sans"/>
                <a:sym typeface="IBM Plex Sans"/>
              </a:rPr>
              <a:t>Emits events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to </a:t>
            </a:r>
            <a:r>
              <a:rPr lang="en" sz="1500">
                <a:solidFill>
                  <a:srgbClr val="B6D7A8"/>
                </a:solidFill>
                <a:latin typeface="IBM Plex Sans"/>
                <a:ea typeface="IBM Plex Sans"/>
                <a:cs typeface="IBM Plex Sans"/>
                <a:sym typeface="IBM Plex Sans"/>
              </a:rPr>
              <a:t>observers 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using a </a:t>
            </a:r>
            <a:r>
              <a:rPr lang="en" sz="1500">
                <a:solidFill>
                  <a:srgbClr val="A4C2F4"/>
                </a:solidFill>
                <a:latin typeface="IBM Plex Sans"/>
                <a:ea typeface="IBM Plex Sans"/>
                <a:cs typeface="IBM Plex Sans"/>
                <a:sym typeface="IBM Plex Sans"/>
              </a:rPr>
              <a:t>Mediator (EventDispatcher)</a:t>
            </a:r>
            <a:endParaRPr sz="1500">
              <a:solidFill>
                <a:srgbClr val="A4C2F4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32" name="Google Shape;43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550" y="1477175"/>
            <a:ext cx="249555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2375" y="1477175"/>
            <a:ext cx="29623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 txBox="1"/>
          <p:nvPr>
            <p:ph type="title"/>
          </p:nvPr>
        </p:nvSpPr>
        <p:spPr>
          <a:xfrm>
            <a:off x="239125" y="244400"/>
            <a:ext cx="62505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 </a:t>
            </a:r>
            <a:r>
              <a:rPr lang="en"/>
              <a:t>Continuous Deployment</a:t>
            </a:r>
            <a:endParaRPr/>
          </a:p>
        </p:txBody>
      </p:sp>
      <p:pic>
        <p:nvPicPr>
          <p:cNvPr id="439" name="Google Shape;439;p40" title="logo.png"/>
          <p:cNvPicPr preferRelativeResize="0"/>
          <p:nvPr/>
        </p:nvPicPr>
        <p:blipFill rotWithShape="1">
          <a:blip r:embed="rId3">
            <a:alphaModFix/>
          </a:blip>
          <a:srcRect b="0" l="524" r="514" t="0"/>
          <a:stretch/>
        </p:blipFill>
        <p:spPr>
          <a:xfrm>
            <a:off x="7937425" y="44200"/>
            <a:ext cx="1152651" cy="1152651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0"/>
          <p:cNvSpPr txBox="1"/>
          <p:nvPr/>
        </p:nvSpPr>
        <p:spPr>
          <a:xfrm>
            <a:off x="4951700" y="1132100"/>
            <a:ext cx="39333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9D2E9"/>
                </a:solidFill>
                <a:latin typeface="IBM Plex Sans"/>
                <a:ea typeface="IBM Plex Sans"/>
                <a:cs typeface="IBM Plex Sans"/>
                <a:sym typeface="IBM Plex Sans"/>
              </a:rPr>
              <a:t>Automates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the process of </a:t>
            </a:r>
            <a:r>
              <a:rPr lang="en" sz="1500">
                <a:solidFill>
                  <a:srgbClr val="93C47D"/>
                </a:solidFill>
                <a:latin typeface="IBM Plex Sans"/>
                <a:ea typeface="IBM Plex Sans"/>
                <a:cs typeface="IBM Plex Sans"/>
                <a:sym typeface="IBM Plex Sans"/>
              </a:rPr>
              <a:t>b</a:t>
            </a:r>
            <a:r>
              <a:rPr lang="en" sz="1500">
                <a:solidFill>
                  <a:srgbClr val="93C47D"/>
                </a:solidFill>
                <a:latin typeface="IBM Plex Sans"/>
                <a:ea typeface="IBM Plex Sans"/>
                <a:cs typeface="IBM Plex Sans"/>
                <a:sym typeface="IBM Plex Sans"/>
              </a:rPr>
              <a:t>uilding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,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" sz="1500">
                <a:solidFill>
                  <a:srgbClr val="F9CB9C"/>
                </a:solidFill>
                <a:latin typeface="IBM Plex Sans"/>
                <a:ea typeface="IBM Plex Sans"/>
                <a:cs typeface="IBM Plex Sans"/>
                <a:sym typeface="IBM Plex Sans"/>
              </a:rPr>
              <a:t>t</a:t>
            </a:r>
            <a:r>
              <a:rPr lang="en" sz="1500">
                <a:solidFill>
                  <a:srgbClr val="F9CB9C"/>
                </a:solidFill>
                <a:latin typeface="IBM Plex Sans"/>
                <a:ea typeface="IBM Plex Sans"/>
                <a:cs typeface="IBM Plex Sans"/>
                <a:sym typeface="IBM Plex Sans"/>
              </a:rPr>
              <a:t>esting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,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and</a:t>
            </a:r>
            <a:r>
              <a:rPr lang="en" sz="1500">
                <a:solidFill>
                  <a:srgbClr val="A2C4C9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" sz="1500">
                <a:solidFill>
                  <a:srgbClr val="A4C2F4"/>
                </a:solidFill>
                <a:latin typeface="IBM Plex Sans"/>
                <a:ea typeface="IBM Plex Sans"/>
                <a:cs typeface="IBM Plex Sans"/>
                <a:sym typeface="IBM Plex Sans"/>
              </a:rPr>
              <a:t>releasing software</a:t>
            </a:r>
            <a:endParaRPr sz="1500">
              <a:solidFill>
                <a:srgbClr val="A4C2F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 so that every change can be </a:t>
            </a:r>
            <a:r>
              <a:rPr lang="en" sz="1500">
                <a:solidFill>
                  <a:srgbClr val="F1C232"/>
                </a:solidFill>
                <a:latin typeface="IBM Plex Sans"/>
                <a:ea typeface="IBM Plex Sans"/>
                <a:cs typeface="IBM Plex Sans"/>
                <a:sym typeface="IBM Plex Sans"/>
              </a:rPr>
              <a:t>deployed </a:t>
            </a:r>
            <a:r>
              <a:rPr lang="en" sz="1500">
                <a:solidFill>
                  <a:srgbClr val="F4CCCC"/>
                </a:solidFill>
                <a:latin typeface="IBM Plex Sans"/>
                <a:ea typeface="IBM Plex Sans"/>
                <a:cs typeface="IBM Plex Sans"/>
                <a:sym typeface="IBM Plex Sans"/>
              </a:rPr>
              <a:t>safely and quickly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"/>
              <a:buAutoNum type="arabicPeriod"/>
            </a:pP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Code pushed to GitHub </a:t>
            </a:r>
            <a:r>
              <a:rPr lang="en" sz="1500">
                <a:solidFill>
                  <a:srgbClr val="B4A7D6"/>
                </a:solidFill>
                <a:latin typeface="IBM Plex Sans"/>
                <a:ea typeface="IBM Plex Sans"/>
                <a:cs typeface="IBM Plex Sans"/>
                <a:sym typeface="IBM Plex Sans"/>
              </a:rPr>
              <a:t>triggers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the </a:t>
            </a:r>
            <a:r>
              <a:rPr lang="en" sz="1500">
                <a:solidFill>
                  <a:srgbClr val="E0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CI/CD pipeline</a:t>
            </a:r>
            <a:endParaRPr sz="1500">
              <a:solidFill>
                <a:srgbClr val="E0666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"/>
              <a:buAutoNum type="arabicPeriod"/>
            </a:pP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Automated </a:t>
            </a:r>
            <a:r>
              <a:rPr lang="en" sz="1500">
                <a:solidFill>
                  <a:srgbClr val="A4C2F4"/>
                </a:solidFill>
                <a:latin typeface="IBM Plex Sans"/>
                <a:ea typeface="IBM Plex Sans"/>
                <a:cs typeface="IBM Plex Sans"/>
                <a:sym typeface="IBM Plex Sans"/>
              </a:rPr>
              <a:t>tests run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to verify correctness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"/>
              <a:buAutoNum type="arabicPeriod"/>
            </a:pPr>
            <a:r>
              <a:rPr lang="en" sz="1500">
                <a:solidFill>
                  <a:srgbClr val="F9CB9C"/>
                </a:solidFill>
                <a:latin typeface="IBM Plex Sans"/>
                <a:ea typeface="IBM Plex Sans"/>
                <a:cs typeface="IBM Plex Sans"/>
                <a:sym typeface="IBM Plex Sans"/>
              </a:rPr>
              <a:t>Build is deployed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automatically if tests </a:t>
            </a:r>
            <a:r>
              <a:rPr lang="en" sz="1500">
                <a:solidFill>
                  <a:srgbClr val="A2C4C9"/>
                </a:solidFill>
                <a:latin typeface="IBM Plex Sans"/>
                <a:ea typeface="IBM Plex Sans"/>
                <a:cs typeface="IBM Plex Sans"/>
                <a:sym typeface="IBM Plex Sans"/>
              </a:rPr>
              <a:t>pass</a:t>
            </a:r>
            <a:endParaRPr sz="1500">
              <a:solidFill>
                <a:srgbClr val="A2C4C9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"/>
              <a:buAutoNum type="arabicPeriod"/>
            </a:pPr>
            <a:r>
              <a:rPr lang="en" sz="1500">
                <a:solidFill>
                  <a:srgbClr val="B6D7A8"/>
                </a:solidFill>
                <a:latin typeface="IBM Plex Sans"/>
                <a:ea typeface="IBM Plex Sans"/>
                <a:cs typeface="IBM Plex Sans"/>
                <a:sym typeface="IBM Plex Sans"/>
              </a:rPr>
              <a:t>Fast feedback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and </a:t>
            </a:r>
            <a:r>
              <a:rPr lang="en" sz="1500">
                <a:solidFill>
                  <a:srgbClr val="E6B8AF"/>
                </a:solidFill>
                <a:latin typeface="IBM Plex Sans"/>
                <a:ea typeface="IBM Plex Sans"/>
                <a:cs typeface="IBM Plex Sans"/>
                <a:sym typeface="IBM Plex Sans"/>
              </a:rPr>
              <a:t>early bug detection</a:t>
            </a:r>
            <a:endParaRPr sz="1500">
              <a:solidFill>
                <a:srgbClr val="E6B8A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41" name="Google Shape;44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50" y="867325"/>
            <a:ext cx="4895249" cy="422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1"/>
          <p:cNvSpPr txBox="1"/>
          <p:nvPr>
            <p:ph type="title"/>
          </p:nvPr>
        </p:nvSpPr>
        <p:spPr>
          <a:xfrm>
            <a:off x="239125" y="244400"/>
            <a:ext cx="85719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  Design Patterns: </a:t>
            </a:r>
            <a:r>
              <a:rPr lang="en" sz="1500"/>
              <a:t>Memento • Delegation • State</a:t>
            </a:r>
            <a:endParaRPr sz="1500"/>
          </a:p>
        </p:txBody>
      </p:sp>
      <p:pic>
        <p:nvPicPr>
          <p:cNvPr id="447" name="Google Shape;447;p41" title="logo.png"/>
          <p:cNvPicPr preferRelativeResize="0"/>
          <p:nvPr/>
        </p:nvPicPr>
        <p:blipFill rotWithShape="1">
          <a:blip r:embed="rId3">
            <a:alphaModFix/>
          </a:blip>
          <a:srcRect b="0" l="524" r="514" t="0"/>
          <a:stretch/>
        </p:blipFill>
        <p:spPr>
          <a:xfrm>
            <a:off x="7937425" y="44200"/>
            <a:ext cx="1152651" cy="115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9725" y="820388"/>
            <a:ext cx="6696448" cy="320765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1"/>
          <p:cNvSpPr txBox="1"/>
          <p:nvPr/>
        </p:nvSpPr>
        <p:spPr>
          <a:xfrm>
            <a:off x="824300" y="4119100"/>
            <a:ext cx="7047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Every change (</a:t>
            </a:r>
            <a:r>
              <a:rPr lang="en" sz="1500">
                <a:solidFill>
                  <a:srgbClr val="B6D7A8"/>
                </a:solidFill>
                <a:latin typeface="IBM Plex Sans"/>
                <a:ea typeface="IBM Plex Sans"/>
                <a:cs typeface="IBM Plex Sans"/>
                <a:sym typeface="IBM Plex Sans"/>
              </a:rPr>
              <a:t>goal scored,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" sz="1500">
                <a:solidFill>
                  <a:srgbClr val="A4C2F4"/>
                </a:solidFill>
                <a:latin typeface="IBM Plex Sans"/>
                <a:ea typeface="IBM Plex Sans"/>
                <a:cs typeface="IBM Plex Sans"/>
                <a:sym typeface="IBM Plex Sans"/>
              </a:rPr>
              <a:t>role switched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) creates a new </a:t>
            </a:r>
            <a:r>
              <a:rPr lang="en" sz="1500">
                <a:solidFill>
                  <a:srgbClr val="00FF00"/>
                </a:solidFill>
                <a:latin typeface="IBM Plex Sans"/>
                <a:ea typeface="IBM Plex Sans"/>
                <a:cs typeface="IBM Plex Sans"/>
                <a:sym typeface="IBM Plex Sans"/>
              </a:rPr>
              <a:t>GameState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This ensures </a:t>
            </a:r>
            <a:r>
              <a:rPr lang="en" sz="1500">
                <a:solidFill>
                  <a:srgbClr val="D5A6BD"/>
                </a:solidFill>
                <a:latin typeface="IBM Plex Sans"/>
                <a:ea typeface="IBM Plex Sans"/>
                <a:cs typeface="IBM Plex Sans"/>
                <a:sym typeface="IBM Plex Sans"/>
              </a:rPr>
              <a:t>functional purity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enables </a:t>
            </a:r>
            <a:r>
              <a:rPr lang="en" sz="1500">
                <a:solidFill>
                  <a:srgbClr val="F6B26B"/>
                </a:solidFill>
                <a:latin typeface="IBM Plex Sans"/>
                <a:ea typeface="IBM Plex Sans"/>
                <a:cs typeface="IBM Plex Sans"/>
                <a:sym typeface="IBM Plex Sans"/>
              </a:rPr>
              <a:t>undo/redo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(</a:t>
            </a:r>
            <a:r>
              <a:rPr lang="en" sz="1500">
                <a:solidFill>
                  <a:srgbClr val="00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Memento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), and </a:t>
            </a:r>
            <a:r>
              <a:rPr lang="en" sz="1500">
                <a:solidFill>
                  <a:srgbClr val="FFFF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delegates logic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to components like </a:t>
            </a:r>
            <a:r>
              <a:rPr lang="en" sz="1500">
                <a:solidFill>
                  <a:srgbClr val="00C3B1"/>
                </a:solidFill>
                <a:latin typeface="IBM Plex Sans"/>
                <a:ea typeface="IBM Plex Sans"/>
                <a:cs typeface="IBM Plex Sans"/>
                <a:sym typeface="IBM Plex Sans"/>
              </a:rPr>
              <a:t>Roles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and </a:t>
            </a:r>
            <a:r>
              <a:rPr lang="en" sz="1500">
                <a:solidFill>
                  <a:srgbClr val="FF99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Scores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0" name="Google Shape;450;p41"/>
          <p:cNvSpPr txBox="1"/>
          <p:nvPr/>
        </p:nvSpPr>
        <p:spPr>
          <a:xfrm>
            <a:off x="4615675" y="1241150"/>
            <a:ext cx="2963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</a:t>
            </a:r>
            <a:r>
              <a:rPr lang="en" sz="1500">
                <a:solidFill>
                  <a:srgbClr val="6AA84F"/>
                </a:solidFill>
                <a:latin typeface="IBM Plex Sans"/>
                <a:ea typeface="IBM Plex Sans"/>
                <a:cs typeface="IBM Plex Sans"/>
                <a:sym typeface="IBM Plex Sans"/>
              </a:rPr>
              <a:t>GameState</a:t>
            </a: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captures a </a:t>
            </a:r>
            <a:r>
              <a:rPr lang="en" sz="1500">
                <a:solidFill>
                  <a:srgbClr val="0B5394"/>
                </a:solidFill>
                <a:latin typeface="IBM Plex Sans"/>
                <a:ea typeface="IBM Plex Sans"/>
                <a:cs typeface="IBM Plex Sans"/>
                <a:sym typeface="IBM Plex Sans"/>
              </a:rPr>
              <a:t>full immutable game round</a:t>
            </a: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B45F06"/>
                </a:solidFill>
                <a:latin typeface="IBM Plex Sans"/>
                <a:ea typeface="IBM Plex Sans"/>
                <a:cs typeface="IBM Plex Sans"/>
                <a:sym typeface="IBM Plex Sans"/>
              </a:rPr>
              <a:t>player roles</a:t>
            </a:r>
            <a:endParaRPr sz="1500">
              <a:solidFill>
                <a:srgbClr val="B45F0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351C75"/>
                </a:solidFill>
                <a:latin typeface="IBM Plex Sans"/>
                <a:ea typeface="IBM Plex Sans"/>
                <a:cs typeface="IBM Plex Sans"/>
                <a:sym typeface="IBM Plex Sans"/>
              </a:rPr>
              <a:t>Scores</a:t>
            </a:r>
            <a:endParaRPr sz="1500">
              <a:solidFill>
                <a:srgbClr val="351C75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134F5C"/>
                </a:solidFill>
                <a:latin typeface="IBM Plex Sans"/>
                <a:ea typeface="IBM Plex Sans"/>
                <a:cs typeface="IBM Plex Sans"/>
                <a:sym typeface="IBM Plex Sans"/>
              </a:rPr>
              <a:t>card distributions </a:t>
            </a:r>
            <a:endParaRPr sz="1500">
              <a:solidFill>
                <a:srgbClr val="134F5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2"/>
          <p:cNvSpPr txBox="1"/>
          <p:nvPr>
            <p:ph type="title"/>
          </p:nvPr>
        </p:nvSpPr>
        <p:spPr>
          <a:xfrm>
            <a:off x="239125" y="244400"/>
            <a:ext cx="85719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  Design Patterns: </a:t>
            </a:r>
            <a:r>
              <a:rPr lang="en"/>
              <a:t>Strategy</a:t>
            </a:r>
            <a:endParaRPr/>
          </a:p>
        </p:txBody>
      </p:sp>
      <p:pic>
        <p:nvPicPr>
          <p:cNvPr id="456" name="Google Shape;456;p42" title="logo.png"/>
          <p:cNvPicPr preferRelativeResize="0"/>
          <p:nvPr/>
        </p:nvPicPr>
        <p:blipFill rotWithShape="1">
          <a:blip r:embed="rId3">
            <a:alphaModFix/>
          </a:blip>
          <a:srcRect b="0" l="524" r="514" t="0"/>
          <a:stretch/>
        </p:blipFill>
        <p:spPr>
          <a:xfrm>
            <a:off x="7937425" y="44200"/>
            <a:ext cx="1152651" cy="1152651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2"/>
          <p:cNvSpPr txBox="1"/>
          <p:nvPr/>
        </p:nvSpPr>
        <p:spPr>
          <a:xfrm>
            <a:off x="1001425" y="3341550"/>
            <a:ext cx="70473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In-</a:t>
            </a:r>
            <a:r>
              <a:rPr lang="en" sz="1500">
                <a:solidFill>
                  <a:srgbClr val="EA9999"/>
                </a:solidFill>
                <a:latin typeface="IBM Plex Sans"/>
                <a:ea typeface="IBM Plex Sans"/>
                <a:cs typeface="IBM Plex Sans"/>
                <a:sym typeface="IBM Plex Sans"/>
              </a:rPr>
              <a:t>game actions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like </a:t>
            </a:r>
            <a:r>
              <a:rPr lang="en" sz="15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attacks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en" sz="1500">
                <a:solidFill>
                  <a:srgbClr val="00FF00"/>
                </a:solidFill>
                <a:latin typeface="IBM Plex Sans"/>
                <a:ea typeface="IBM Plex Sans"/>
                <a:cs typeface="IBM Plex Sans"/>
                <a:sym typeface="IBM Plex Sans"/>
              </a:rPr>
              <a:t>boosts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and</a:t>
            </a:r>
            <a:r>
              <a:rPr lang="en" sz="1500">
                <a:solidFill>
                  <a:srgbClr val="FF99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swaps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follow </a:t>
            </a:r>
            <a:r>
              <a:rPr lang="en" sz="1500">
                <a:solidFill>
                  <a:srgbClr val="D9D2E9"/>
                </a:solidFill>
                <a:latin typeface="IBM Plex Sans"/>
                <a:ea typeface="IBM Plex Sans"/>
                <a:cs typeface="IBM Plex Sans"/>
                <a:sym typeface="IBM Plex Sans"/>
              </a:rPr>
              <a:t>customizable rules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all unified under a </a:t>
            </a:r>
            <a:r>
              <a:rPr lang="en" sz="1500">
                <a:solidFill>
                  <a:srgbClr val="FFE599"/>
                </a:solidFill>
                <a:latin typeface="IBM Plex Sans"/>
                <a:ea typeface="IBM Plex Sans"/>
                <a:cs typeface="IBM Plex Sans"/>
                <a:sym typeface="IBM Plex Sans"/>
              </a:rPr>
              <a:t>shared interface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: </a:t>
            </a:r>
            <a:r>
              <a:rPr lang="en" sz="1500">
                <a:solidFill>
                  <a:srgbClr val="00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IActionStrategy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Each behavior (like </a:t>
            </a:r>
            <a:r>
              <a:rPr lang="en" sz="1500">
                <a:solidFill>
                  <a:srgbClr val="FF00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SingleAttackStrategy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en" sz="1500">
                <a:solidFill>
                  <a:srgbClr val="FFFF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DefenderBoostStrategy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…) is a </a:t>
            </a:r>
            <a:r>
              <a:rPr lang="en" sz="1500">
                <a:solidFill>
                  <a:srgbClr val="A4C2F4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concrete implementation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en" sz="1500">
                <a:solidFill>
                  <a:srgbClr val="EFEFEF"/>
                </a:solidFill>
                <a:latin typeface="IBM Plex Sans"/>
                <a:ea typeface="IBM Plex Sans"/>
                <a:cs typeface="IBM Plex Sans"/>
                <a:sym typeface="IBM Plex Sans"/>
              </a:rPr>
              <a:t>encapsulating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its logic.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58" name="Google Shape;45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63" y="1506125"/>
            <a:ext cx="9090076" cy="1526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3"/>
          <p:cNvSpPr txBox="1"/>
          <p:nvPr>
            <p:ph type="title"/>
          </p:nvPr>
        </p:nvSpPr>
        <p:spPr>
          <a:xfrm>
            <a:off x="239125" y="244400"/>
            <a:ext cx="85719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  Design Patterns: </a:t>
            </a:r>
            <a:r>
              <a:rPr lang="en" sz="2200"/>
              <a:t>Chain of Responsibility</a:t>
            </a:r>
            <a:endParaRPr sz="2200"/>
          </a:p>
        </p:txBody>
      </p:sp>
      <p:pic>
        <p:nvPicPr>
          <p:cNvPr id="464" name="Google Shape;464;p43" title="logo.png"/>
          <p:cNvPicPr preferRelativeResize="0"/>
          <p:nvPr/>
        </p:nvPicPr>
        <p:blipFill rotWithShape="1">
          <a:blip r:embed="rId3">
            <a:alphaModFix/>
          </a:blip>
          <a:srcRect b="0" l="524" r="514" t="0"/>
          <a:stretch/>
        </p:blipFill>
        <p:spPr>
          <a:xfrm>
            <a:off x="7937425" y="44200"/>
            <a:ext cx="1152651" cy="1152651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3"/>
          <p:cNvSpPr txBox="1"/>
          <p:nvPr/>
        </p:nvSpPr>
        <p:spPr>
          <a:xfrm>
            <a:off x="0" y="4241925"/>
            <a:ext cx="630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In-game actions like </a:t>
            </a:r>
            <a:r>
              <a:rPr lang="en" sz="15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attacks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en" sz="1500">
                <a:solidFill>
                  <a:srgbClr val="00FF00"/>
                </a:solidFill>
                <a:latin typeface="IBM Plex Sans"/>
                <a:ea typeface="IBM Plex Sans"/>
                <a:cs typeface="IBM Plex Sans"/>
                <a:sym typeface="IBM Plex Sans"/>
              </a:rPr>
              <a:t>boosts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and </a:t>
            </a:r>
            <a:r>
              <a:rPr lang="en" sz="1500">
                <a:solidFill>
                  <a:srgbClr val="FF99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swaps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are processed through a </a:t>
            </a:r>
            <a:r>
              <a:rPr lang="en" sz="1500">
                <a:solidFill>
                  <a:srgbClr val="FFD966"/>
                </a:solidFill>
                <a:latin typeface="IBM Plex Sans"/>
                <a:ea typeface="IBM Plex Sans"/>
                <a:cs typeface="IBM Plex Sans"/>
                <a:sym typeface="IBM Plex Sans"/>
              </a:rPr>
              <a:t>chain of handlers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avoiding complex if-else logic.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66" name="Google Shape;46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13" y="1445850"/>
            <a:ext cx="6249075" cy="24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43"/>
          <p:cNvSpPr txBox="1"/>
          <p:nvPr/>
        </p:nvSpPr>
        <p:spPr>
          <a:xfrm>
            <a:off x="6144000" y="1248525"/>
            <a:ext cx="30000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How it works</a:t>
            </a:r>
            <a:endParaRPr sz="1200">
              <a:solidFill>
                <a:schemeClr val="lt1"/>
              </a:solidFill>
              <a:latin typeface="Orbitron Medium"/>
              <a:ea typeface="Orbitron Medium"/>
              <a:cs typeface="Orbitron Medium"/>
              <a:sym typeface="Orbitron Medium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Orbitron Medium"/>
              <a:ea typeface="Orbitron Medium"/>
              <a:cs typeface="Orbitron Medium"/>
              <a:sym typeface="Orbitron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AutoNum type="arabicPeriod"/>
            </a:pPr>
            <a:r>
              <a:rPr lang="en" sz="1200">
                <a:solidFill>
                  <a:srgbClr val="F4CCCC"/>
                </a:solidFill>
                <a:latin typeface="IBM Plex Sans"/>
                <a:ea typeface="IBM Plex Sans"/>
                <a:cs typeface="IBM Plex Sans"/>
                <a:sym typeface="IBM Plex Sans"/>
              </a:rPr>
              <a:t>P</a:t>
            </a:r>
            <a:r>
              <a:rPr lang="en" sz="1200">
                <a:solidFill>
                  <a:srgbClr val="F4CCCC"/>
                </a:solidFill>
                <a:latin typeface="IBM Plex Sans"/>
                <a:ea typeface="IBM Plex Sans"/>
                <a:cs typeface="IBM Plex Sans"/>
                <a:sym typeface="IBM Plex Sans"/>
              </a:rPr>
              <a:t>layer</a:t>
            </a:r>
            <a:r>
              <a:rPr lang="en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triggers an </a:t>
            </a:r>
            <a:r>
              <a:rPr lang="en" sz="1200">
                <a:solidFill>
                  <a:srgbClr val="00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IActionStrategy</a:t>
            </a:r>
            <a:endParaRPr sz="1200">
              <a:solidFill>
                <a:srgbClr val="00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AutoNum type="arabicPeriod"/>
            </a:pPr>
            <a:r>
              <a:rPr lang="en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first </a:t>
            </a:r>
            <a:r>
              <a:rPr lang="en" sz="1200">
                <a:solidFill>
                  <a:srgbClr val="FF99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StrategyHandler</a:t>
            </a:r>
            <a:r>
              <a:rPr lang="en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checks if its </a:t>
            </a:r>
            <a:r>
              <a:rPr lang="en" sz="1200">
                <a:solidFill>
                  <a:srgbClr val="DD7E6B"/>
                </a:solidFill>
                <a:latin typeface="IBM Plex Sans"/>
                <a:ea typeface="IBM Plex Sans"/>
                <a:cs typeface="IBM Plex Sans"/>
                <a:sym typeface="IBM Plex Sans"/>
              </a:rPr>
              <a:t>StrategyExecutor</a:t>
            </a:r>
            <a:r>
              <a:rPr lang="en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can handle it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AutoNum type="arabicPeriod"/>
            </a:pPr>
            <a:r>
              <a:rPr lang="en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If not, it calls</a:t>
            </a:r>
            <a:r>
              <a:rPr lang="en" sz="1200">
                <a:solidFill>
                  <a:srgbClr val="C27BA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" sz="1200">
                <a:solidFill>
                  <a:srgbClr val="A2C4C9"/>
                </a:solidFill>
                <a:latin typeface="IBM Plex Sans"/>
                <a:ea typeface="IBM Plex Sans"/>
                <a:cs typeface="IBM Plex Sans"/>
                <a:sym typeface="IBM Plex Sans"/>
              </a:rPr>
              <a:t>handleNext(...)</a:t>
            </a:r>
            <a:r>
              <a:rPr lang="en" sz="1200">
                <a:solidFill>
                  <a:srgbClr val="F9CB9C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and delegates to the </a:t>
            </a:r>
            <a:r>
              <a:rPr lang="en" sz="1200">
                <a:solidFill>
                  <a:srgbClr val="9FC5E8"/>
                </a:solidFill>
                <a:latin typeface="IBM Plex Sans"/>
                <a:ea typeface="IBM Plex Sans"/>
                <a:cs typeface="IBM Plex Sans"/>
                <a:sym typeface="IBM Plex Sans"/>
              </a:rPr>
              <a:t>next handler</a:t>
            </a:r>
            <a:endParaRPr sz="1200">
              <a:solidFill>
                <a:srgbClr val="9FC5E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AutoNum type="arabicPeriod"/>
            </a:pPr>
            <a:r>
              <a:rPr lang="en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When a </a:t>
            </a:r>
            <a:r>
              <a:rPr lang="en" sz="1200">
                <a:solidFill>
                  <a:srgbClr val="B4A7D6"/>
                </a:solidFill>
                <a:latin typeface="IBM Plex Sans"/>
                <a:ea typeface="IBM Plex Sans"/>
                <a:cs typeface="IBM Plex Sans"/>
                <a:sym typeface="IBM Plex Sans"/>
              </a:rPr>
              <a:t>match is found</a:t>
            </a:r>
            <a:r>
              <a:rPr lang="en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the </a:t>
            </a:r>
            <a:r>
              <a:rPr lang="en" sz="1200">
                <a:solidFill>
                  <a:srgbClr val="93C47D"/>
                </a:solidFill>
                <a:latin typeface="IBM Plex Sans"/>
                <a:ea typeface="IBM Plex Sans"/>
                <a:cs typeface="IBM Plex Sans"/>
                <a:sym typeface="IBM Plex Sans"/>
              </a:rPr>
              <a:t>handler executes the strategy</a:t>
            </a:r>
            <a:r>
              <a:rPr lang="en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and </a:t>
            </a:r>
            <a:r>
              <a:rPr lang="en" sz="1200">
                <a:solidFill>
                  <a:srgbClr val="D0E0E3"/>
                </a:solidFill>
                <a:latin typeface="IBM Plex Sans"/>
                <a:ea typeface="IBM Plex Sans"/>
                <a:cs typeface="IBM Plex Sans"/>
                <a:sym typeface="IBM Plex Sans"/>
              </a:rPr>
              <a:t>returns the updated game state + events</a:t>
            </a:r>
            <a:endParaRPr sz="1200">
              <a:solidFill>
                <a:srgbClr val="D0E0E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4"/>
          <p:cNvSpPr txBox="1"/>
          <p:nvPr>
            <p:ph type="title"/>
          </p:nvPr>
        </p:nvSpPr>
        <p:spPr>
          <a:xfrm>
            <a:off x="239125" y="244400"/>
            <a:ext cx="85719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  Design Patterns: </a:t>
            </a:r>
            <a:r>
              <a:rPr lang="en" sz="1400"/>
              <a:t>Command, Mediator, Observer, Undo</a:t>
            </a:r>
            <a:endParaRPr sz="1400"/>
          </a:p>
        </p:txBody>
      </p:sp>
      <p:sp>
        <p:nvSpPr>
          <p:cNvPr id="473" name="Google Shape;473;p44"/>
          <p:cNvSpPr txBox="1"/>
          <p:nvPr/>
        </p:nvSpPr>
        <p:spPr>
          <a:xfrm>
            <a:off x="4052175" y="2927100"/>
            <a:ext cx="50025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●"/>
            </a:pPr>
            <a:r>
              <a:rPr lang="en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</a:t>
            </a:r>
            <a:r>
              <a:rPr lang="en" sz="1200">
                <a:solidFill>
                  <a:srgbClr val="00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Controller</a:t>
            </a:r>
            <a:r>
              <a:rPr lang="en" sz="1200">
                <a:solidFill>
                  <a:srgbClr val="9FC5E8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" sz="1200">
                <a:solidFill>
                  <a:srgbClr val="D9D2E9"/>
                </a:solidFill>
                <a:latin typeface="IBM Plex Sans"/>
                <a:ea typeface="IBM Plex Sans"/>
                <a:cs typeface="IBM Plex Sans"/>
                <a:sym typeface="IBM Plex Sans"/>
              </a:rPr>
              <a:t>coordinates execution</a:t>
            </a:r>
            <a:r>
              <a:rPr lang="en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en" sz="1200">
                <a:solidFill>
                  <a:srgbClr val="D9EAD3"/>
                </a:solidFill>
                <a:latin typeface="IBM Plex Sans"/>
                <a:ea typeface="IBM Plex Sans"/>
                <a:cs typeface="IBM Plex Sans"/>
                <a:sym typeface="IBM Plex Sans"/>
              </a:rPr>
              <a:t>undo handling</a:t>
            </a:r>
            <a:r>
              <a:rPr lang="en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and </a:t>
            </a:r>
            <a:r>
              <a:rPr lang="en" sz="1200">
                <a:solidFill>
                  <a:srgbClr val="F4CCCC"/>
                </a:solidFill>
                <a:latin typeface="IBM Plex Sans"/>
                <a:ea typeface="IBM Plex Sans"/>
                <a:cs typeface="IBM Plex Sans"/>
                <a:sym typeface="IBM Plex Sans"/>
              </a:rPr>
              <a:t>event dispatching</a:t>
            </a:r>
            <a:r>
              <a:rPr lang="en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using </a:t>
            </a:r>
            <a:r>
              <a:rPr lang="en" sz="1200">
                <a:solidFill>
                  <a:srgbClr val="D5A6BD"/>
                </a:solidFill>
                <a:latin typeface="IBM Plex Sans"/>
                <a:ea typeface="IBM Plex Sans"/>
                <a:cs typeface="IBM Plex Sans"/>
                <a:sym typeface="IBM Plex Sans"/>
              </a:rPr>
              <a:t>multiple patterns</a:t>
            </a:r>
            <a:r>
              <a:rPr lang="en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●"/>
            </a:pPr>
            <a:r>
              <a:rPr lang="en" sz="1200">
                <a:solidFill>
                  <a:srgbClr val="FFFF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Command </a:t>
            </a:r>
            <a:r>
              <a:rPr lang="en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– </a:t>
            </a:r>
            <a:r>
              <a:rPr lang="en" sz="1200">
                <a:solidFill>
                  <a:srgbClr val="FFF2CC"/>
                </a:solidFill>
                <a:latin typeface="IBM Plex Sans"/>
                <a:ea typeface="IBM Plex Sans"/>
                <a:cs typeface="IBM Plex Sans"/>
                <a:sym typeface="IBM Plex Sans"/>
              </a:rPr>
              <a:t>encapsulates each game action</a:t>
            </a:r>
            <a:r>
              <a:rPr lang="en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as a reusable </a:t>
            </a:r>
            <a:r>
              <a:rPr lang="en" sz="1200">
                <a:solidFill>
                  <a:srgbClr val="EFEFEF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command</a:t>
            </a:r>
            <a:endParaRPr sz="1200">
              <a:solidFill>
                <a:srgbClr val="EFEFE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●"/>
            </a:pPr>
            <a:r>
              <a:rPr lang="en" sz="1200">
                <a:solidFill>
                  <a:srgbClr val="FF9900"/>
                </a:solidFill>
                <a:latin typeface="IBM Plex Sans"/>
                <a:ea typeface="IBM Plex Sans"/>
                <a:cs typeface="IBM Plex Sans"/>
                <a:sym typeface="IBM Plex Sans"/>
              </a:rPr>
              <a:t>Mediator</a:t>
            </a:r>
            <a:r>
              <a:rPr lang="en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– </a:t>
            </a:r>
            <a:r>
              <a:rPr lang="en" sz="1200">
                <a:solidFill>
                  <a:srgbClr val="B4A7D6"/>
                </a:solidFill>
                <a:latin typeface="IBM Plex Sans"/>
                <a:ea typeface="IBM Plex Sans"/>
                <a:cs typeface="IBM Plex Sans"/>
                <a:sym typeface="IBM Plex Sans"/>
              </a:rPr>
              <a:t>EventDispatcher</a:t>
            </a:r>
            <a:r>
              <a:rPr lang="en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decouples </a:t>
            </a:r>
            <a:r>
              <a:rPr lang="en" sz="1200">
                <a:solidFill>
                  <a:srgbClr val="D9EAD3"/>
                </a:solidFill>
                <a:latin typeface="IBM Plex Sans"/>
                <a:ea typeface="IBM Plex Sans"/>
                <a:cs typeface="IBM Plex Sans"/>
                <a:sym typeface="IBM Plex Sans"/>
              </a:rPr>
              <a:t>event flow</a:t>
            </a:r>
            <a:endParaRPr sz="1200">
              <a:solidFill>
                <a:srgbClr val="D9EAD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●"/>
            </a:pPr>
            <a:r>
              <a:rPr lang="en" sz="1200">
                <a:solidFill>
                  <a:srgbClr val="FF00FF"/>
                </a:solidFill>
                <a:latin typeface="IBM Plex Sans"/>
                <a:ea typeface="IBM Plex Sans"/>
                <a:cs typeface="IBM Plex Sans"/>
                <a:sym typeface="IBM Plex Sans"/>
              </a:rPr>
              <a:t>Observer</a:t>
            </a:r>
            <a:r>
              <a:rPr lang="en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– GUI and TUI </a:t>
            </a:r>
            <a:r>
              <a:rPr lang="en" sz="1200">
                <a:solidFill>
                  <a:srgbClr val="E0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observe</a:t>
            </a:r>
            <a:r>
              <a:rPr lang="en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updates and </a:t>
            </a:r>
            <a:r>
              <a:rPr lang="en" sz="1200">
                <a:solidFill>
                  <a:srgbClr val="D5A6BD"/>
                </a:solidFill>
                <a:latin typeface="IBM Plex Sans"/>
                <a:ea typeface="IBM Plex Sans"/>
                <a:cs typeface="IBM Plex Sans"/>
                <a:sym typeface="IBM Plex Sans"/>
              </a:rPr>
              <a:t>react</a:t>
            </a:r>
            <a:endParaRPr sz="1200">
              <a:solidFill>
                <a:srgbClr val="D5A6BD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●"/>
            </a:pPr>
            <a:r>
              <a:rPr lang="en" sz="1200">
                <a:solidFill>
                  <a:srgbClr val="DD7E6B"/>
                </a:solidFill>
                <a:latin typeface="IBM Plex Sans"/>
                <a:ea typeface="IBM Plex Sans"/>
                <a:cs typeface="IBM Plex Sans"/>
                <a:sym typeface="IBM Plex Sans"/>
              </a:rPr>
              <a:t>Undo</a:t>
            </a:r>
            <a:r>
              <a:rPr lang="en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– </a:t>
            </a:r>
            <a:r>
              <a:rPr lang="en" sz="1200">
                <a:solidFill>
                  <a:srgbClr val="93C47D"/>
                </a:solidFill>
                <a:latin typeface="IBM Plex Sans"/>
                <a:ea typeface="IBM Plex Sans"/>
                <a:cs typeface="IBM Plex Sans"/>
                <a:sym typeface="IBM Plex Sans"/>
              </a:rPr>
              <a:t>UndoManager</a:t>
            </a:r>
            <a:r>
              <a:rPr lang="en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enables safe, reversible state changes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74" name="Google Shape;47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1700" y="768750"/>
            <a:ext cx="4244085" cy="22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50" y="768750"/>
            <a:ext cx="3948876" cy="432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44" title="logo.png"/>
          <p:cNvPicPr preferRelativeResize="0"/>
          <p:nvPr/>
        </p:nvPicPr>
        <p:blipFill rotWithShape="1">
          <a:blip r:embed="rId5">
            <a:alphaModFix/>
          </a:blip>
          <a:srcRect b="0" l="524" r="514" t="0"/>
          <a:stretch/>
        </p:blipFill>
        <p:spPr>
          <a:xfrm>
            <a:off x="7937425" y="44200"/>
            <a:ext cx="1152651" cy="115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725" y="773550"/>
            <a:ext cx="6944712" cy="4018302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45"/>
          <p:cNvSpPr txBox="1"/>
          <p:nvPr>
            <p:ph type="title"/>
          </p:nvPr>
        </p:nvSpPr>
        <p:spPr>
          <a:xfrm>
            <a:off x="239125" y="244400"/>
            <a:ext cx="85719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  GUI</a:t>
            </a:r>
            <a:endParaRPr/>
          </a:p>
        </p:txBody>
      </p:sp>
      <p:pic>
        <p:nvPicPr>
          <p:cNvPr id="483" name="Google Shape;483;p45" title="logo.png"/>
          <p:cNvPicPr preferRelativeResize="0"/>
          <p:nvPr/>
        </p:nvPicPr>
        <p:blipFill rotWithShape="1">
          <a:blip r:embed="rId4">
            <a:alphaModFix/>
          </a:blip>
          <a:srcRect b="0" l="524" r="514" t="0"/>
          <a:stretch/>
        </p:blipFill>
        <p:spPr>
          <a:xfrm>
            <a:off x="7937425" y="44200"/>
            <a:ext cx="1152651" cy="115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46" title="singleplayer.png"/>
          <p:cNvPicPr preferRelativeResize="0"/>
          <p:nvPr/>
        </p:nvPicPr>
        <p:blipFill rotWithShape="1">
          <a:blip r:embed="rId3">
            <a:alphaModFix/>
          </a:blip>
          <a:srcRect b="0" l="79" r="89" t="0"/>
          <a:stretch/>
        </p:blipFill>
        <p:spPr>
          <a:xfrm>
            <a:off x="992725" y="773550"/>
            <a:ext cx="6944712" cy="4018302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46"/>
          <p:cNvSpPr txBox="1"/>
          <p:nvPr>
            <p:ph type="title"/>
          </p:nvPr>
        </p:nvSpPr>
        <p:spPr>
          <a:xfrm>
            <a:off x="239125" y="244400"/>
            <a:ext cx="85719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  GUI</a:t>
            </a:r>
            <a:endParaRPr/>
          </a:p>
        </p:txBody>
      </p:sp>
      <p:pic>
        <p:nvPicPr>
          <p:cNvPr id="490" name="Google Shape;490;p46" title="logo.png"/>
          <p:cNvPicPr preferRelativeResize="0"/>
          <p:nvPr/>
        </p:nvPicPr>
        <p:blipFill rotWithShape="1">
          <a:blip r:embed="rId4">
            <a:alphaModFix/>
          </a:blip>
          <a:srcRect b="0" l="524" r="514" t="0"/>
          <a:stretch/>
        </p:blipFill>
        <p:spPr>
          <a:xfrm>
            <a:off x="7937425" y="44200"/>
            <a:ext cx="1152651" cy="115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47" title="choseai.png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992725" y="773550"/>
            <a:ext cx="6944712" cy="4018301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47"/>
          <p:cNvSpPr txBox="1"/>
          <p:nvPr>
            <p:ph type="title"/>
          </p:nvPr>
        </p:nvSpPr>
        <p:spPr>
          <a:xfrm>
            <a:off x="239125" y="244400"/>
            <a:ext cx="85719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  GUI</a:t>
            </a:r>
            <a:endParaRPr/>
          </a:p>
        </p:txBody>
      </p:sp>
      <p:pic>
        <p:nvPicPr>
          <p:cNvPr id="497" name="Google Shape;497;p47" title="logo.png"/>
          <p:cNvPicPr preferRelativeResize="0"/>
          <p:nvPr/>
        </p:nvPicPr>
        <p:blipFill rotWithShape="1">
          <a:blip r:embed="rId4">
            <a:alphaModFix/>
          </a:blip>
          <a:srcRect b="0" l="524" r="514" t="0"/>
          <a:stretch/>
        </p:blipFill>
        <p:spPr>
          <a:xfrm>
            <a:off x="7937425" y="44200"/>
            <a:ext cx="1152651" cy="115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0"/>
          <p:cNvSpPr txBox="1"/>
          <p:nvPr>
            <p:ph type="title"/>
          </p:nvPr>
        </p:nvSpPr>
        <p:spPr>
          <a:xfrm>
            <a:off x="239125" y="244400"/>
            <a:ext cx="62505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/>
              <a:t>Soccer Card Clash</a:t>
            </a:r>
            <a:endParaRPr/>
          </a:p>
        </p:txBody>
      </p:sp>
      <p:sp>
        <p:nvSpPr>
          <p:cNvPr id="329" name="Google Shape;329;p30"/>
          <p:cNvSpPr txBox="1"/>
          <p:nvPr/>
        </p:nvSpPr>
        <p:spPr>
          <a:xfrm>
            <a:off x="1742587" y="2033063"/>
            <a:ext cx="51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🔄</a:t>
            </a:r>
            <a:endParaRPr sz="2200"/>
          </a:p>
        </p:txBody>
      </p:sp>
      <p:pic>
        <p:nvPicPr>
          <p:cNvPr id="330" name="Google Shape;330;p30" title="player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63" y="1264138"/>
            <a:ext cx="1144125" cy="2061025"/>
          </a:xfrm>
          <a:prstGeom prst="rect">
            <a:avLst/>
          </a:prstGeom>
          <a:noFill/>
          <a:ln>
            <a:noFill/>
          </a:ln>
          <a:effectLst>
            <a:outerShdw blurRad="885825" rotWithShape="0" algn="bl">
              <a:srgbClr val="000000">
                <a:alpha val="60000"/>
              </a:srgbClr>
            </a:outerShdw>
          </a:effectLst>
        </p:spPr>
      </p:pic>
      <p:pic>
        <p:nvPicPr>
          <p:cNvPr id="331" name="Google Shape;331;p30" title="taka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0175" y="1264138"/>
            <a:ext cx="1177450" cy="2061025"/>
          </a:xfrm>
          <a:prstGeom prst="rect">
            <a:avLst/>
          </a:prstGeom>
          <a:noFill/>
          <a:ln>
            <a:noFill/>
          </a:ln>
          <a:effectLst>
            <a:outerShdw blurRad="728663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2" name="Google Shape;332;p30"/>
          <p:cNvSpPr txBox="1"/>
          <p:nvPr>
            <p:ph idx="4294967295" type="subTitle"/>
          </p:nvPr>
        </p:nvSpPr>
        <p:spPr>
          <a:xfrm>
            <a:off x="381988" y="820400"/>
            <a:ext cx="11775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Orbitron SemiBold"/>
                <a:ea typeface="Orbitron SemiBold"/>
                <a:cs typeface="Orbitron SemiBold"/>
                <a:sym typeface="Orbitron SemiBold"/>
              </a:rPr>
              <a:t>Attacker</a:t>
            </a:r>
            <a:endParaRPr sz="1500">
              <a:latin typeface="Orbitron SemiBold"/>
              <a:ea typeface="Orbitron SemiBold"/>
              <a:cs typeface="Orbitron SemiBold"/>
              <a:sym typeface="Orbitron SemiBold"/>
            </a:endParaRPr>
          </a:p>
        </p:txBody>
      </p:sp>
      <p:sp>
        <p:nvSpPr>
          <p:cNvPr id="333" name="Google Shape;333;p30"/>
          <p:cNvSpPr txBox="1"/>
          <p:nvPr>
            <p:ph idx="4294967295" type="subTitle"/>
          </p:nvPr>
        </p:nvSpPr>
        <p:spPr>
          <a:xfrm>
            <a:off x="2460138" y="842175"/>
            <a:ext cx="11775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Orbitron SemiBold"/>
                <a:ea typeface="Orbitron SemiBold"/>
                <a:cs typeface="Orbitron SemiBold"/>
                <a:sym typeface="Orbitron SemiBold"/>
              </a:rPr>
              <a:t>Defender</a:t>
            </a:r>
            <a:endParaRPr sz="1500">
              <a:latin typeface="Orbitron SemiBold"/>
              <a:ea typeface="Orbitron SemiBold"/>
              <a:cs typeface="Orbitron SemiBold"/>
              <a:sym typeface="Orbitron SemiBold"/>
            </a:endParaRPr>
          </a:p>
        </p:txBody>
      </p:sp>
      <p:sp>
        <p:nvSpPr>
          <p:cNvPr id="334" name="Google Shape;334;p30"/>
          <p:cNvSpPr txBox="1"/>
          <p:nvPr/>
        </p:nvSpPr>
        <p:spPr>
          <a:xfrm>
            <a:off x="239125" y="3492100"/>
            <a:ext cx="404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Players take turns as </a:t>
            </a:r>
            <a:r>
              <a:rPr lang="en" sz="1500">
                <a:solidFill>
                  <a:srgbClr val="00C3B1"/>
                </a:solidFill>
                <a:latin typeface="IBM Plex Sans"/>
                <a:ea typeface="IBM Plex Sans"/>
                <a:cs typeface="IBM Plex Sans"/>
                <a:sym typeface="IBM Plex Sans"/>
              </a:rPr>
              <a:t>Attacker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and </a:t>
            </a:r>
            <a:r>
              <a:rPr lang="en" sz="1500">
                <a:solidFill>
                  <a:srgbClr val="FF99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Defender.</a:t>
            </a:r>
            <a:endParaRPr sz="1500">
              <a:solidFill>
                <a:srgbClr val="FF99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35" name="Google Shape;335;p30"/>
          <p:cNvSpPr txBox="1"/>
          <p:nvPr>
            <p:ph idx="4294967295" type="subTitle"/>
          </p:nvPr>
        </p:nvSpPr>
        <p:spPr>
          <a:xfrm>
            <a:off x="4598475" y="3455225"/>
            <a:ext cx="4389600" cy="14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Standard </a:t>
            </a:r>
            <a:r>
              <a:rPr lang="en" sz="1500">
                <a:solidFill>
                  <a:srgbClr val="FFF2CC"/>
                </a:solidFill>
              </a:rPr>
              <a:t>52-card</a:t>
            </a:r>
            <a:r>
              <a:rPr lang="en" sz="1500"/>
              <a:t> deck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Cards represent </a:t>
            </a:r>
            <a:r>
              <a:rPr lang="en" sz="1500">
                <a:solidFill>
                  <a:srgbClr val="D5A6BD"/>
                </a:solidFill>
              </a:rPr>
              <a:t>power values</a:t>
            </a:r>
            <a:endParaRPr sz="1500">
              <a:solidFill>
                <a:srgbClr val="D5A6BD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Ace is </a:t>
            </a:r>
            <a:r>
              <a:rPr lang="en" sz="1500">
                <a:solidFill>
                  <a:srgbClr val="FFD966"/>
                </a:solidFill>
              </a:rPr>
              <a:t>strongest</a:t>
            </a:r>
            <a:r>
              <a:rPr lang="en" sz="1500"/>
              <a:t> (normally)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 </a:t>
            </a:r>
            <a:r>
              <a:rPr lang="en" sz="1500">
                <a:solidFill>
                  <a:srgbClr val="E06666"/>
                </a:solidFill>
              </a:rPr>
              <a:t>Special Rule:</a:t>
            </a:r>
            <a:r>
              <a:rPr lang="en" sz="1500"/>
              <a:t> 2 can beat Ace — for fairness</a:t>
            </a:r>
            <a:endParaRPr sz="1500"/>
          </a:p>
        </p:txBody>
      </p:sp>
      <p:pic>
        <p:nvPicPr>
          <p:cNvPr id="336" name="Google Shape;33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7938" y="1408625"/>
            <a:ext cx="1286824" cy="1834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5849" y="1412451"/>
            <a:ext cx="1286834" cy="1827162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0"/>
          <p:cNvSpPr txBox="1"/>
          <p:nvPr>
            <p:ph idx="4294967295" type="subTitle"/>
          </p:nvPr>
        </p:nvSpPr>
        <p:spPr>
          <a:xfrm>
            <a:off x="5170500" y="916325"/>
            <a:ext cx="11775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Orbitron SemiBold"/>
                <a:ea typeface="Orbitron SemiBold"/>
                <a:cs typeface="Orbitron SemiBold"/>
                <a:sym typeface="Orbitron SemiBold"/>
              </a:rPr>
              <a:t>Card</a:t>
            </a:r>
            <a:endParaRPr sz="1500">
              <a:latin typeface="Orbitron SemiBold"/>
              <a:ea typeface="Orbitron SemiBold"/>
              <a:cs typeface="Orbitron SemiBold"/>
              <a:sym typeface="Orbitron SemiBold"/>
            </a:endParaRPr>
          </a:p>
        </p:txBody>
      </p:sp>
      <p:sp>
        <p:nvSpPr>
          <p:cNvPr id="339" name="Google Shape;339;p30"/>
          <p:cNvSpPr txBox="1"/>
          <p:nvPr>
            <p:ph idx="4294967295" type="subTitle"/>
          </p:nvPr>
        </p:nvSpPr>
        <p:spPr>
          <a:xfrm>
            <a:off x="6962588" y="900650"/>
            <a:ext cx="11775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Orbitron SemiBold"/>
                <a:ea typeface="Orbitron SemiBold"/>
                <a:cs typeface="Orbitron SemiBold"/>
                <a:sym typeface="Orbitron SemiBold"/>
              </a:rPr>
              <a:t>Flipped</a:t>
            </a:r>
            <a:endParaRPr sz="1500">
              <a:latin typeface="Orbitron SemiBold"/>
              <a:ea typeface="Orbitron SemiBold"/>
              <a:cs typeface="Orbitron SemiBold"/>
              <a:sym typeface="Orbitron SemiBold"/>
            </a:endParaRPr>
          </a:p>
        </p:txBody>
      </p:sp>
      <p:pic>
        <p:nvPicPr>
          <p:cNvPr id="340" name="Google Shape;340;p30" title="logo.png"/>
          <p:cNvPicPr preferRelativeResize="0"/>
          <p:nvPr/>
        </p:nvPicPr>
        <p:blipFill rotWithShape="1">
          <a:blip r:embed="rId7">
            <a:alphaModFix/>
          </a:blip>
          <a:srcRect b="0" l="524" r="514" t="0"/>
          <a:stretch/>
        </p:blipFill>
        <p:spPr>
          <a:xfrm>
            <a:off x="7937425" y="44200"/>
            <a:ext cx="1152651" cy="115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48" title="playingfield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2725" y="773550"/>
            <a:ext cx="6944712" cy="4018302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48"/>
          <p:cNvSpPr txBox="1"/>
          <p:nvPr>
            <p:ph type="title"/>
          </p:nvPr>
        </p:nvSpPr>
        <p:spPr>
          <a:xfrm>
            <a:off x="239125" y="244400"/>
            <a:ext cx="85719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  GUI</a:t>
            </a:r>
            <a:endParaRPr/>
          </a:p>
        </p:txBody>
      </p:sp>
      <p:pic>
        <p:nvPicPr>
          <p:cNvPr id="504" name="Google Shape;504;p48" title="logo.png"/>
          <p:cNvPicPr preferRelativeResize="0"/>
          <p:nvPr/>
        </p:nvPicPr>
        <p:blipFill rotWithShape="1">
          <a:blip r:embed="rId4">
            <a:alphaModFix/>
          </a:blip>
          <a:srcRect b="0" l="524" r="514" t="0"/>
          <a:stretch/>
        </p:blipFill>
        <p:spPr>
          <a:xfrm>
            <a:off x="7937425" y="44200"/>
            <a:ext cx="1152651" cy="115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49" title="comparison.png"/>
          <p:cNvPicPr preferRelativeResize="0"/>
          <p:nvPr/>
        </p:nvPicPr>
        <p:blipFill rotWithShape="1">
          <a:blip r:embed="rId3">
            <a:alphaModFix/>
          </a:blip>
          <a:srcRect b="0" l="79" r="89" t="0"/>
          <a:stretch/>
        </p:blipFill>
        <p:spPr>
          <a:xfrm>
            <a:off x="992725" y="773550"/>
            <a:ext cx="6944712" cy="4018299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9"/>
          <p:cNvSpPr txBox="1"/>
          <p:nvPr>
            <p:ph type="title"/>
          </p:nvPr>
        </p:nvSpPr>
        <p:spPr>
          <a:xfrm>
            <a:off x="239125" y="244400"/>
            <a:ext cx="85719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  GUI</a:t>
            </a:r>
            <a:endParaRPr/>
          </a:p>
        </p:txBody>
      </p:sp>
      <p:pic>
        <p:nvPicPr>
          <p:cNvPr id="511" name="Google Shape;511;p49" title="logo.png"/>
          <p:cNvPicPr preferRelativeResize="0"/>
          <p:nvPr/>
        </p:nvPicPr>
        <p:blipFill rotWithShape="1">
          <a:blip r:embed="rId4">
            <a:alphaModFix/>
          </a:blip>
          <a:srcRect b="0" l="524" r="514" t="0"/>
          <a:stretch/>
        </p:blipFill>
        <p:spPr>
          <a:xfrm>
            <a:off x="7937425" y="44200"/>
            <a:ext cx="1152651" cy="115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50" title="fieldcards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2725" y="773550"/>
            <a:ext cx="6944712" cy="4018299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50"/>
          <p:cNvSpPr txBox="1"/>
          <p:nvPr>
            <p:ph type="title"/>
          </p:nvPr>
        </p:nvSpPr>
        <p:spPr>
          <a:xfrm>
            <a:off x="239125" y="244400"/>
            <a:ext cx="85719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  GUI</a:t>
            </a:r>
            <a:endParaRPr/>
          </a:p>
        </p:txBody>
      </p:sp>
      <p:pic>
        <p:nvPicPr>
          <p:cNvPr id="518" name="Google Shape;518;p50" title="logo.png"/>
          <p:cNvPicPr preferRelativeResize="0"/>
          <p:nvPr/>
        </p:nvPicPr>
        <p:blipFill rotWithShape="1">
          <a:blip r:embed="rId4">
            <a:alphaModFix/>
          </a:blip>
          <a:srcRect b="0" l="524" r="514" t="0"/>
          <a:stretch/>
        </p:blipFill>
        <p:spPr>
          <a:xfrm>
            <a:off x="7937425" y="44200"/>
            <a:ext cx="1152651" cy="115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51" title="handcards.png"/>
          <p:cNvPicPr preferRelativeResize="0"/>
          <p:nvPr/>
        </p:nvPicPr>
        <p:blipFill rotWithShape="1">
          <a:blip r:embed="rId3">
            <a:alphaModFix/>
          </a:blip>
          <a:srcRect b="0" l="79" r="89" t="0"/>
          <a:stretch/>
        </p:blipFill>
        <p:spPr>
          <a:xfrm>
            <a:off x="992725" y="773550"/>
            <a:ext cx="6944712" cy="4018299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51"/>
          <p:cNvSpPr txBox="1"/>
          <p:nvPr>
            <p:ph type="title"/>
          </p:nvPr>
        </p:nvSpPr>
        <p:spPr>
          <a:xfrm>
            <a:off x="239125" y="244400"/>
            <a:ext cx="85719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  GUI</a:t>
            </a:r>
            <a:endParaRPr/>
          </a:p>
        </p:txBody>
      </p:sp>
      <p:pic>
        <p:nvPicPr>
          <p:cNvPr id="525" name="Google Shape;525;p51" title="logo.png"/>
          <p:cNvPicPr preferRelativeResize="0"/>
          <p:nvPr/>
        </p:nvPicPr>
        <p:blipFill rotWithShape="1">
          <a:blip r:embed="rId4">
            <a:alphaModFix/>
          </a:blip>
          <a:srcRect b="0" l="524" r="514" t="0"/>
          <a:stretch/>
        </p:blipFill>
        <p:spPr>
          <a:xfrm>
            <a:off x="7937425" y="44200"/>
            <a:ext cx="1152651" cy="115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52" title="pause.png"/>
          <p:cNvPicPr preferRelativeResize="0"/>
          <p:nvPr/>
        </p:nvPicPr>
        <p:blipFill rotWithShape="1">
          <a:blip r:embed="rId3">
            <a:alphaModFix/>
          </a:blip>
          <a:srcRect b="0" l="79" r="89" t="0"/>
          <a:stretch/>
        </p:blipFill>
        <p:spPr>
          <a:xfrm>
            <a:off x="992725" y="773550"/>
            <a:ext cx="6944712" cy="4018299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52"/>
          <p:cNvSpPr txBox="1"/>
          <p:nvPr>
            <p:ph type="title"/>
          </p:nvPr>
        </p:nvSpPr>
        <p:spPr>
          <a:xfrm>
            <a:off x="239125" y="244400"/>
            <a:ext cx="85719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  GUI</a:t>
            </a:r>
            <a:endParaRPr/>
          </a:p>
        </p:txBody>
      </p:sp>
      <p:pic>
        <p:nvPicPr>
          <p:cNvPr id="532" name="Google Shape;532;p52" title="logo.png"/>
          <p:cNvPicPr preferRelativeResize="0"/>
          <p:nvPr/>
        </p:nvPicPr>
        <p:blipFill rotWithShape="1">
          <a:blip r:embed="rId4">
            <a:alphaModFix/>
          </a:blip>
          <a:srcRect b="0" l="524" r="514" t="0"/>
          <a:stretch/>
        </p:blipFill>
        <p:spPr>
          <a:xfrm>
            <a:off x="7937425" y="44200"/>
            <a:ext cx="1152651" cy="115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3"/>
          <p:cNvSpPr txBox="1"/>
          <p:nvPr>
            <p:ph type="title"/>
          </p:nvPr>
        </p:nvSpPr>
        <p:spPr>
          <a:xfrm>
            <a:off x="239125" y="244400"/>
            <a:ext cx="85719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9.  </a:t>
            </a:r>
            <a:r>
              <a:rPr lang="en"/>
              <a:t>DI</a:t>
            </a:r>
            <a:endParaRPr/>
          </a:p>
        </p:txBody>
      </p:sp>
      <p:sp>
        <p:nvSpPr>
          <p:cNvPr id="538" name="Google Shape;538;p53"/>
          <p:cNvSpPr txBox="1"/>
          <p:nvPr/>
        </p:nvSpPr>
        <p:spPr>
          <a:xfrm>
            <a:off x="93750" y="4440225"/>
            <a:ext cx="882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6FA8DC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project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uses </a:t>
            </a:r>
            <a:r>
              <a:rPr lang="en" sz="1500">
                <a:solidFill>
                  <a:srgbClr val="00FF00"/>
                </a:solidFill>
                <a:latin typeface="IBM Plex Sans"/>
                <a:ea typeface="IBM Plex Sans"/>
                <a:cs typeface="IBM Plex Sans"/>
                <a:sym typeface="IBM Plex Sans"/>
              </a:rPr>
              <a:t>Google Guice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to handle </a:t>
            </a:r>
            <a:r>
              <a:rPr lang="en" sz="1500">
                <a:solidFill>
                  <a:srgbClr val="FF99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dependency injection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enabling </a:t>
            </a:r>
            <a:r>
              <a:rPr lang="en" sz="1500">
                <a:solidFill>
                  <a:srgbClr val="FF00FF"/>
                </a:solidFill>
                <a:latin typeface="IBM Plex Sans"/>
                <a:ea typeface="IBM Plex Sans"/>
                <a:cs typeface="IBM Plex Sans"/>
                <a:sym typeface="IBM Plex Sans"/>
              </a:rPr>
              <a:t>modular design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en" sz="1500">
                <a:solidFill>
                  <a:srgbClr val="00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testability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and </a:t>
            </a:r>
            <a:r>
              <a:rPr lang="en" sz="1500">
                <a:solidFill>
                  <a:srgbClr val="FFFF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clean wiring of components.</a:t>
            </a:r>
            <a:endParaRPr sz="1500">
              <a:solidFill>
                <a:srgbClr val="FFFF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39" name="Google Shape;53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6287" y="820400"/>
            <a:ext cx="3796314" cy="221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125" y="820400"/>
            <a:ext cx="3836707" cy="2216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1" name="Google Shape;541;p53"/>
          <p:cNvCxnSpPr/>
          <p:nvPr/>
        </p:nvCxnSpPr>
        <p:spPr>
          <a:xfrm flipH="1">
            <a:off x="2735475" y="929825"/>
            <a:ext cx="1630800" cy="12546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542" name="Google Shape;54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7775" y="3093525"/>
            <a:ext cx="6580049" cy="134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3" title="logo.png"/>
          <p:cNvPicPr preferRelativeResize="0"/>
          <p:nvPr/>
        </p:nvPicPr>
        <p:blipFill rotWithShape="1">
          <a:blip r:embed="rId6">
            <a:alphaModFix/>
          </a:blip>
          <a:srcRect b="0" l="524" r="514" t="0"/>
          <a:stretch/>
        </p:blipFill>
        <p:spPr>
          <a:xfrm>
            <a:off x="7937425" y="44200"/>
            <a:ext cx="1152651" cy="115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4"/>
          <p:cNvSpPr txBox="1"/>
          <p:nvPr>
            <p:ph type="title"/>
          </p:nvPr>
        </p:nvSpPr>
        <p:spPr>
          <a:xfrm>
            <a:off x="239125" y="244400"/>
            <a:ext cx="85719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10.  File IO</a:t>
            </a:r>
            <a:endParaRPr/>
          </a:p>
        </p:txBody>
      </p:sp>
      <p:pic>
        <p:nvPicPr>
          <p:cNvPr id="549" name="Google Shape;549;p54" title="logo.png"/>
          <p:cNvPicPr preferRelativeResize="0"/>
          <p:nvPr/>
        </p:nvPicPr>
        <p:blipFill rotWithShape="1">
          <a:blip r:embed="rId3">
            <a:alphaModFix/>
          </a:blip>
          <a:srcRect b="0" l="524" r="514" t="0"/>
          <a:stretch/>
        </p:blipFill>
        <p:spPr>
          <a:xfrm>
            <a:off x="7937425" y="44200"/>
            <a:ext cx="1152651" cy="1152651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54"/>
          <p:cNvSpPr txBox="1"/>
          <p:nvPr/>
        </p:nvSpPr>
        <p:spPr>
          <a:xfrm>
            <a:off x="4108850" y="899225"/>
            <a:ext cx="4515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</a:t>
            </a:r>
            <a:r>
              <a:rPr lang="en" sz="1500">
                <a:solidFill>
                  <a:srgbClr val="00FF00"/>
                </a:solidFill>
                <a:latin typeface="IBM Plex Sans"/>
                <a:ea typeface="IBM Plex Sans"/>
                <a:cs typeface="IBM Plex Sans"/>
                <a:sym typeface="IBM Plex Sans"/>
              </a:rPr>
              <a:t>FileIO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system allows the </a:t>
            </a:r>
            <a:r>
              <a:rPr lang="en" sz="1500">
                <a:solidFill>
                  <a:srgbClr val="F4CCCC"/>
                </a:solidFill>
                <a:latin typeface="IBM Plex Sans"/>
                <a:ea typeface="IBM Plex Sans"/>
                <a:cs typeface="IBM Plex Sans"/>
                <a:sym typeface="IBM Plex Sans"/>
              </a:rPr>
              <a:t>game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to be </a:t>
            </a:r>
            <a:r>
              <a:rPr lang="en" sz="1500">
                <a:solidFill>
                  <a:srgbClr val="FCE5CD"/>
                </a:solidFill>
                <a:latin typeface="IBM Plex Sans"/>
                <a:ea typeface="IBM Plex Sans"/>
                <a:cs typeface="IBM Plex Sans"/>
                <a:sym typeface="IBM Plex Sans"/>
              </a:rPr>
              <a:t>persisted 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and </a:t>
            </a:r>
            <a:r>
              <a:rPr lang="en" sz="1500">
                <a:solidFill>
                  <a:srgbClr val="C9DAF8"/>
                </a:solidFill>
                <a:latin typeface="IBM Plex Sans"/>
                <a:ea typeface="IBM Plex Sans"/>
                <a:cs typeface="IBM Plex Sans"/>
                <a:sym typeface="IBM Plex Sans"/>
              </a:rPr>
              <a:t>restored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via </a:t>
            </a:r>
            <a:r>
              <a:rPr lang="en" sz="1500">
                <a:solidFill>
                  <a:srgbClr val="FF9900"/>
                </a:solidFill>
                <a:latin typeface="IBM Plex Sans"/>
                <a:ea typeface="IBM Plex Sans"/>
                <a:cs typeface="IBM Plex Sans"/>
                <a:sym typeface="IBM Plex Sans"/>
              </a:rPr>
              <a:t>JSON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or </a:t>
            </a:r>
            <a:r>
              <a:rPr lang="en" sz="1500">
                <a:solidFill>
                  <a:srgbClr val="00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XML 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formats, supporting </a:t>
            </a:r>
            <a:r>
              <a:rPr lang="en" sz="1500">
                <a:solidFill>
                  <a:srgbClr val="FF00FF"/>
                </a:solidFill>
                <a:latin typeface="IBM Plex Sans"/>
                <a:ea typeface="IBM Plex Sans"/>
                <a:cs typeface="IBM Plex Sans"/>
                <a:sym typeface="IBM Plex Sans"/>
              </a:rPr>
              <a:t>flexibility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and</a:t>
            </a:r>
            <a:r>
              <a:rPr lang="en" sz="1500">
                <a:solidFill>
                  <a:srgbClr val="6D9EEB"/>
                </a:solidFill>
                <a:latin typeface="IBM Plex Sans"/>
                <a:ea typeface="IBM Plex Sans"/>
                <a:cs typeface="IBM Plex Sans"/>
                <a:sym typeface="IBM Plex Sans"/>
              </a:rPr>
              <a:t> long-term storage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51" name="Google Shape;55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75" y="1055275"/>
            <a:ext cx="1895675" cy="401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5225" y="1055275"/>
            <a:ext cx="1973950" cy="40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08850" y="2086250"/>
            <a:ext cx="3986300" cy="298352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54"/>
          <p:cNvSpPr txBox="1"/>
          <p:nvPr>
            <p:ph idx="4294967295" type="subTitle"/>
          </p:nvPr>
        </p:nvSpPr>
        <p:spPr>
          <a:xfrm>
            <a:off x="381988" y="739225"/>
            <a:ext cx="11775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Orbitron SemiBold"/>
                <a:ea typeface="Orbitron SemiBold"/>
                <a:cs typeface="Orbitron SemiBold"/>
                <a:sym typeface="Orbitron SemiBold"/>
              </a:rPr>
              <a:t>JSON</a:t>
            </a:r>
            <a:endParaRPr sz="1500">
              <a:latin typeface="Orbitron SemiBold"/>
              <a:ea typeface="Orbitron SemiBold"/>
              <a:cs typeface="Orbitron SemiBold"/>
              <a:sym typeface="Orbitron SemiBold"/>
            </a:endParaRPr>
          </a:p>
        </p:txBody>
      </p:sp>
      <p:sp>
        <p:nvSpPr>
          <p:cNvPr id="555" name="Google Shape;555;p54"/>
          <p:cNvSpPr txBox="1"/>
          <p:nvPr>
            <p:ph idx="4294967295" type="subTitle"/>
          </p:nvPr>
        </p:nvSpPr>
        <p:spPr>
          <a:xfrm>
            <a:off x="2475213" y="692375"/>
            <a:ext cx="11775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Orbitron SemiBold"/>
                <a:ea typeface="Orbitron SemiBold"/>
                <a:cs typeface="Orbitron SemiBold"/>
                <a:sym typeface="Orbitron SemiBold"/>
              </a:rPr>
              <a:t>XML</a:t>
            </a:r>
            <a:endParaRPr sz="1500">
              <a:latin typeface="Orbitron SemiBold"/>
              <a:ea typeface="Orbitron SemiBold"/>
              <a:cs typeface="Orbitron SemiBold"/>
              <a:sym typeface="Orbitron SemiBold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5"/>
          <p:cNvSpPr txBox="1"/>
          <p:nvPr>
            <p:ph type="title"/>
          </p:nvPr>
        </p:nvSpPr>
        <p:spPr>
          <a:xfrm>
            <a:off x="239125" y="244400"/>
            <a:ext cx="85719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11.  Docker</a:t>
            </a:r>
            <a:r>
              <a:rPr b="0" lang="en" sz="1500">
                <a:latin typeface="IBM Plex Sans"/>
                <a:ea typeface="IBM Plex Sans"/>
                <a:cs typeface="IBM Plex Sans"/>
                <a:sym typeface="IBM Plex Sans"/>
              </a:rPr>
              <a:t>🐳</a:t>
            </a:r>
            <a:endParaRPr/>
          </a:p>
        </p:txBody>
      </p:sp>
      <p:sp>
        <p:nvSpPr>
          <p:cNvPr id="561" name="Google Shape;561;p55"/>
          <p:cNvSpPr txBox="1"/>
          <p:nvPr/>
        </p:nvSpPr>
        <p:spPr>
          <a:xfrm>
            <a:off x="-66400" y="973025"/>
            <a:ext cx="5778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EAD1DC"/>
                </a:solidFill>
                <a:latin typeface="IBM Plex Sans"/>
                <a:ea typeface="IBM Plex Sans"/>
                <a:cs typeface="IBM Plex Sans"/>
                <a:sym typeface="IBM Plex Sans"/>
              </a:rPr>
              <a:t>Improves </a:t>
            </a:r>
            <a:r>
              <a:rPr lang="en" sz="1500">
                <a:solidFill>
                  <a:srgbClr val="A2C4C9"/>
                </a:solidFill>
                <a:latin typeface="IBM Plex Sans"/>
                <a:ea typeface="IBM Plex Sans"/>
                <a:cs typeface="IBM Plex Sans"/>
                <a:sym typeface="IBM Plex Sans"/>
              </a:rPr>
              <a:t>portability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en" sz="1500">
                <a:solidFill>
                  <a:srgbClr val="A4C2F4"/>
                </a:solidFill>
                <a:latin typeface="IBM Plex Sans"/>
                <a:ea typeface="IBM Plex Sans"/>
                <a:cs typeface="IBM Plex Sans"/>
                <a:sym typeface="IBM Plex Sans"/>
              </a:rPr>
              <a:t>scalability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and </a:t>
            </a:r>
            <a:r>
              <a:rPr lang="en" sz="1500">
                <a:solidFill>
                  <a:srgbClr val="F9CB9C"/>
                </a:solidFill>
                <a:latin typeface="IBM Plex Sans"/>
                <a:ea typeface="IBM Plex Sans"/>
                <a:cs typeface="IBM Plex Sans"/>
                <a:sym typeface="IBM Plex Sans"/>
              </a:rPr>
              <a:t>easy deployment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across</a:t>
            </a:r>
            <a:r>
              <a:rPr lang="en" sz="1500">
                <a:solidFill>
                  <a:srgbClr val="EAD1DC"/>
                </a:solidFill>
                <a:latin typeface="IBM Plex Sans"/>
                <a:ea typeface="IBM Plex Sans"/>
                <a:cs typeface="IBM Plex Sans"/>
                <a:sym typeface="IBM Plex Sans"/>
              </a:rPr>
              <a:t> different systems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62" name="Google Shape;562;p55"/>
          <p:cNvSpPr txBox="1"/>
          <p:nvPr/>
        </p:nvSpPr>
        <p:spPr>
          <a:xfrm>
            <a:off x="-66400" y="1619525"/>
            <a:ext cx="64053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How it works:</a:t>
            </a:r>
            <a:endParaRPr sz="1500">
              <a:solidFill>
                <a:schemeClr val="lt1"/>
              </a:solidFill>
              <a:latin typeface="Orbitron SemiBold"/>
              <a:ea typeface="Orbitron SemiBold"/>
              <a:cs typeface="Orbitron SemiBold"/>
              <a:sym typeface="Orbitron SemiBold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From </a:t>
            </a:r>
            <a:r>
              <a:rPr lang="en" sz="1500">
                <a:solidFill>
                  <a:srgbClr val="00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Dockerfile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to </a:t>
            </a:r>
            <a:r>
              <a:rPr lang="en" sz="1500">
                <a:solidFill>
                  <a:srgbClr val="FF99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Container</a:t>
            </a:r>
            <a:endParaRPr sz="1500">
              <a:solidFill>
                <a:srgbClr val="FF99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Docker builds a </a:t>
            </a:r>
            <a:r>
              <a:rPr lang="en" sz="1500">
                <a:solidFill>
                  <a:srgbClr val="FFFF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Docker image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from the</a:t>
            </a:r>
            <a:r>
              <a:rPr lang="en" sz="1500">
                <a:solidFill>
                  <a:srgbClr val="00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Dockerfile</a:t>
            </a:r>
            <a:endParaRPr sz="1500">
              <a:solidFill>
                <a:srgbClr val="00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</a:t>
            </a:r>
            <a:r>
              <a:rPr lang="en" sz="1500">
                <a:solidFill>
                  <a:srgbClr val="FFFF00"/>
                </a:solidFill>
                <a:latin typeface="IBM Plex Sans"/>
                <a:ea typeface="IBM Plex Sans"/>
                <a:cs typeface="IBM Plex Sans"/>
                <a:sym typeface="IBM Plex Sans"/>
              </a:rPr>
              <a:t>image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runs inside a </a:t>
            </a:r>
            <a:r>
              <a:rPr lang="en" sz="1500">
                <a:solidFill>
                  <a:srgbClr val="FF99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container</a:t>
            </a:r>
            <a:endParaRPr sz="1500">
              <a:solidFill>
                <a:srgbClr val="FF99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</a:t>
            </a:r>
            <a:r>
              <a:rPr lang="en" sz="15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Scala app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runs in an </a:t>
            </a:r>
            <a:r>
              <a:rPr lang="en" sz="1500">
                <a:solidFill>
                  <a:srgbClr val="4A86E8"/>
                </a:solidFill>
                <a:latin typeface="IBM Plex Sans"/>
                <a:ea typeface="IBM Plex Sans"/>
                <a:cs typeface="IBM Plex Sans"/>
                <a:sym typeface="IBM Plex Sans"/>
              </a:rPr>
              <a:t>isolated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and </a:t>
            </a:r>
            <a:r>
              <a:rPr lang="en" sz="1500">
                <a:solidFill>
                  <a:srgbClr val="F9CB9C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consistent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environment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GUI via X11</a:t>
            </a:r>
            <a:endParaRPr sz="1500">
              <a:solidFill>
                <a:schemeClr val="lt1"/>
              </a:solidFill>
              <a:latin typeface="Orbitron SemiBold"/>
              <a:ea typeface="Orbitron SemiBold"/>
              <a:cs typeface="Orbitron SemiBold"/>
              <a:sym typeface="Orbitron SemiBold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</a:t>
            </a:r>
            <a:r>
              <a:rPr lang="en" sz="1500">
                <a:solidFill>
                  <a:srgbClr val="FF00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GUI display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signal is forwarded via</a:t>
            </a:r>
            <a:r>
              <a:rPr lang="en" sz="1500">
                <a:solidFill>
                  <a:srgbClr val="FFE599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" sz="1500">
                <a:solidFill>
                  <a:srgbClr val="A2C4C9"/>
                </a:solidFill>
                <a:latin typeface="IBM Plex Sans"/>
                <a:ea typeface="IBM Plex Sans"/>
                <a:cs typeface="IBM Plex Sans"/>
                <a:sym typeface="IBM Plex Sans"/>
              </a:rPr>
              <a:t>X server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to the </a:t>
            </a:r>
            <a:r>
              <a:rPr lang="en" sz="1500">
                <a:solidFill>
                  <a:srgbClr val="EAD1DC"/>
                </a:solidFill>
                <a:latin typeface="IBM Plex Sans"/>
                <a:ea typeface="IBM Plex Sans"/>
                <a:cs typeface="IBM Plex Sans"/>
                <a:sym typeface="IBM Plex Sans"/>
              </a:rPr>
              <a:t>host</a:t>
            </a:r>
            <a:endParaRPr sz="1500">
              <a:solidFill>
                <a:srgbClr val="EAD1DC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Allows</a:t>
            </a:r>
            <a:r>
              <a:rPr lang="en" sz="15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ScalaFX GUI 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apps to run inside the </a:t>
            </a:r>
            <a:r>
              <a:rPr lang="en" sz="1500">
                <a:solidFill>
                  <a:srgbClr val="FF99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container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with </a:t>
            </a:r>
            <a:r>
              <a:rPr lang="en" sz="1500">
                <a:solidFill>
                  <a:srgbClr val="CFE2F3"/>
                </a:solidFill>
                <a:latin typeface="IBM Plex Sans"/>
                <a:ea typeface="IBM Plex Sans"/>
                <a:cs typeface="IBM Plex Sans"/>
                <a:sym typeface="IBM Plex Sans"/>
              </a:rPr>
              <a:t>native rendering</a:t>
            </a:r>
            <a:endParaRPr sz="1500">
              <a:solidFill>
                <a:srgbClr val="CFE2F3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TUI Interaction</a:t>
            </a:r>
            <a:endParaRPr sz="1500">
              <a:solidFill>
                <a:schemeClr val="lt1"/>
              </a:solidFill>
              <a:latin typeface="Orbitron SemiBold"/>
              <a:ea typeface="Orbitron SemiBold"/>
              <a:cs typeface="Orbitron SemiBold"/>
              <a:sym typeface="Orbitron SemiBold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FF99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container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provides an</a:t>
            </a:r>
            <a:r>
              <a:rPr lang="en" sz="1500">
                <a:solidFill>
                  <a:srgbClr val="B6D7A8"/>
                </a:solidFill>
                <a:latin typeface="IBM Plex Sans"/>
                <a:ea typeface="IBM Plex Sans"/>
                <a:cs typeface="IBM Plex Sans"/>
                <a:sym typeface="IBM Plex Sans"/>
              </a:rPr>
              <a:t> interactive shell</a:t>
            </a:r>
            <a:endParaRPr sz="1500">
              <a:solidFill>
                <a:srgbClr val="B6D7A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9FC5E8"/>
                </a:solidFill>
                <a:latin typeface="IBM Plex Sans"/>
                <a:ea typeface="IBM Plex Sans"/>
                <a:cs typeface="IBM Plex Sans"/>
                <a:sym typeface="IBM Plex Sans"/>
              </a:rPr>
              <a:t>Enables communication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with the </a:t>
            </a:r>
            <a:r>
              <a:rPr lang="en" sz="1500">
                <a:solidFill>
                  <a:srgbClr val="FFFF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TUI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directly from the </a:t>
            </a:r>
            <a:r>
              <a:rPr lang="en" sz="1500">
                <a:solidFill>
                  <a:srgbClr val="DD7E6B"/>
                </a:solidFill>
                <a:latin typeface="IBM Plex Sans"/>
                <a:ea typeface="IBM Plex Sans"/>
                <a:cs typeface="IBM Plex Sans"/>
                <a:sym typeface="IBM Plex Sans"/>
              </a:rPr>
              <a:t>terminal</a:t>
            </a:r>
            <a:endParaRPr sz="1500">
              <a:solidFill>
                <a:srgbClr val="DD7E6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63" name="Google Shape;56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3725" y="1040788"/>
            <a:ext cx="3396150" cy="147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2350" y="2572675"/>
            <a:ext cx="2607099" cy="24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55" title="logo.png"/>
          <p:cNvPicPr preferRelativeResize="0"/>
          <p:nvPr/>
        </p:nvPicPr>
        <p:blipFill rotWithShape="1">
          <a:blip r:embed="rId5">
            <a:alphaModFix/>
          </a:blip>
          <a:srcRect b="0" l="524" r="514" t="0"/>
          <a:stretch/>
        </p:blipFill>
        <p:spPr>
          <a:xfrm>
            <a:off x="7937425" y="44200"/>
            <a:ext cx="1152651" cy="115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6"/>
          <p:cNvSpPr txBox="1"/>
          <p:nvPr>
            <p:ph idx="4294967295" type="body"/>
          </p:nvPr>
        </p:nvSpPr>
        <p:spPr>
          <a:xfrm>
            <a:off x="3301479" y="4484325"/>
            <a:ext cx="2378700" cy="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rbitron SemiBold"/>
                <a:ea typeface="Orbitron SemiBold"/>
                <a:cs typeface="Orbitron SemiBold"/>
                <a:sym typeface="Orbitron SemiBold"/>
              </a:rPr>
              <a:t>Artur Chonov, SE</a:t>
            </a:r>
            <a:endParaRPr>
              <a:latin typeface="Orbitron SemiBold"/>
              <a:ea typeface="Orbitron SemiBold"/>
              <a:cs typeface="Orbitron SemiBold"/>
              <a:sym typeface="Orbitron SemiBold"/>
            </a:endParaRPr>
          </a:p>
        </p:txBody>
      </p:sp>
      <p:sp>
        <p:nvSpPr>
          <p:cNvPr id="571" name="Google Shape;571;p56"/>
          <p:cNvSpPr txBox="1"/>
          <p:nvPr>
            <p:ph type="title"/>
          </p:nvPr>
        </p:nvSpPr>
        <p:spPr>
          <a:xfrm>
            <a:off x="566663" y="230700"/>
            <a:ext cx="801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Thanks!</a:t>
            </a:r>
            <a:endParaRPr sz="3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Do </a:t>
            </a:r>
            <a:r>
              <a:rPr lang="en" sz="3800"/>
              <a:t>you</a:t>
            </a:r>
            <a:r>
              <a:rPr lang="en" sz="3800"/>
              <a:t> have any questions?</a:t>
            </a:r>
            <a:endParaRPr sz="3800"/>
          </a:p>
        </p:txBody>
      </p:sp>
      <p:pic>
        <p:nvPicPr>
          <p:cNvPr id="572" name="Google Shape;57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5050" y="1454963"/>
            <a:ext cx="2893824" cy="2863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1"/>
          <p:cNvSpPr txBox="1"/>
          <p:nvPr>
            <p:ph type="title"/>
          </p:nvPr>
        </p:nvSpPr>
        <p:spPr>
          <a:xfrm>
            <a:off x="239125" y="244400"/>
            <a:ext cx="62505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/>
              <a:t>Soccer Card Clash</a:t>
            </a:r>
            <a:endParaRPr/>
          </a:p>
        </p:txBody>
      </p:sp>
      <p:pic>
        <p:nvPicPr>
          <p:cNvPr id="346" name="Google Shape;346;p31" title="logo.png"/>
          <p:cNvPicPr preferRelativeResize="0"/>
          <p:nvPr/>
        </p:nvPicPr>
        <p:blipFill rotWithShape="1">
          <a:blip r:embed="rId3">
            <a:alphaModFix/>
          </a:blip>
          <a:srcRect b="0" l="524" r="514" t="0"/>
          <a:stretch/>
        </p:blipFill>
        <p:spPr>
          <a:xfrm>
            <a:off x="7937425" y="44200"/>
            <a:ext cx="1152651" cy="1152651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1"/>
          <p:cNvSpPr txBox="1"/>
          <p:nvPr/>
        </p:nvSpPr>
        <p:spPr>
          <a:xfrm>
            <a:off x="2203650" y="4402750"/>
            <a:ext cx="576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00C3B1"/>
                </a:solidFill>
                <a:latin typeface="IBM Plex Sans"/>
                <a:ea typeface="IBM Plex Sans"/>
                <a:cs typeface="IBM Plex Sans"/>
                <a:sym typeface="IBM Plex Sans"/>
              </a:rPr>
              <a:t>Attacker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always attack using the </a:t>
            </a:r>
            <a:r>
              <a:rPr lang="en" sz="1500">
                <a:solidFill>
                  <a:srgbClr val="CFE2F3"/>
                </a:solidFill>
                <a:latin typeface="IBM Plex Sans"/>
                <a:ea typeface="IBM Plex Sans"/>
                <a:cs typeface="IBM Plex Sans"/>
                <a:sym typeface="IBM Plex Sans"/>
              </a:rPr>
              <a:t>last card(s)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in your hand.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F6B26B"/>
                </a:solidFill>
                <a:latin typeface="IBM Plex Sans"/>
                <a:ea typeface="IBM Plex Sans"/>
                <a:cs typeface="IBM Plex Sans"/>
                <a:sym typeface="IBM Plex Sans"/>
              </a:rPr>
              <a:t>Single Attack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uses 1 card, a </a:t>
            </a:r>
            <a:r>
              <a:rPr lang="en" sz="1500">
                <a:solidFill>
                  <a:srgbClr val="E0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Double Attack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uses 2.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8" name="Google Shape;348;p31"/>
          <p:cNvSpPr txBox="1"/>
          <p:nvPr/>
        </p:nvSpPr>
        <p:spPr>
          <a:xfrm>
            <a:off x="0" y="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dk1"/>
              </a:solidFill>
            </a:endParaRPr>
          </a:p>
        </p:txBody>
      </p:sp>
      <p:sp>
        <p:nvSpPr>
          <p:cNvPr id="349" name="Google Shape;349;p31"/>
          <p:cNvSpPr txBox="1"/>
          <p:nvPr>
            <p:ph idx="4294967295" type="subTitle"/>
          </p:nvPr>
        </p:nvSpPr>
        <p:spPr>
          <a:xfrm>
            <a:off x="2231575" y="1155450"/>
            <a:ext cx="5970600" cy="17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FF9900"/>
                </a:solidFill>
              </a:rPr>
              <a:t>The defending player</a:t>
            </a:r>
            <a:r>
              <a:rPr lang="en" sz="1500"/>
              <a:t> sets up </a:t>
            </a:r>
            <a:r>
              <a:rPr lang="en" sz="1500">
                <a:solidFill>
                  <a:srgbClr val="4FC1F9"/>
                </a:solidFill>
              </a:rPr>
              <a:t>3</a:t>
            </a:r>
            <a:r>
              <a:rPr lang="en" sz="1500"/>
              <a:t> </a:t>
            </a:r>
            <a:r>
              <a:rPr lang="en" sz="1500">
                <a:solidFill>
                  <a:srgbClr val="4FC1F9"/>
                </a:solidFill>
              </a:rPr>
              <a:t>defenders </a:t>
            </a:r>
            <a:r>
              <a:rPr lang="en" sz="1500"/>
              <a:t>and </a:t>
            </a:r>
            <a:r>
              <a:rPr lang="en" sz="1500">
                <a:solidFill>
                  <a:srgbClr val="FF00FF"/>
                </a:solidFill>
              </a:rPr>
              <a:t>1 goalkeeper</a:t>
            </a:r>
            <a:endParaRPr sz="1500">
              <a:solidFill>
                <a:srgbClr val="FF00FF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Cards are </a:t>
            </a:r>
            <a:r>
              <a:rPr lang="en" sz="1500">
                <a:solidFill>
                  <a:srgbClr val="FFF2CC"/>
                </a:solidFill>
              </a:rPr>
              <a:t>sorted</a:t>
            </a:r>
            <a:r>
              <a:rPr lang="en" sz="1500"/>
              <a:t> automatically when roles switch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FF00FF"/>
                </a:solidFill>
              </a:rPr>
              <a:t>The goalkeeper</a:t>
            </a:r>
            <a:r>
              <a:rPr lang="en" sz="1500"/>
              <a:t> is always the </a:t>
            </a:r>
            <a:r>
              <a:rPr lang="en" sz="1500">
                <a:solidFill>
                  <a:srgbClr val="FF0000"/>
                </a:solidFill>
              </a:rPr>
              <a:t>strongest</a:t>
            </a:r>
            <a:r>
              <a:rPr lang="en" sz="1500"/>
              <a:t> available card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00C3B1"/>
                </a:solidFill>
              </a:rPr>
              <a:t>Attacker</a:t>
            </a:r>
            <a:r>
              <a:rPr lang="en" sz="1500">
                <a:solidFill>
                  <a:schemeClr val="accent3"/>
                </a:solidFill>
              </a:rPr>
              <a:t> </a:t>
            </a:r>
            <a:r>
              <a:rPr lang="en" sz="1500"/>
              <a:t>must defeat all </a:t>
            </a:r>
            <a:r>
              <a:rPr lang="en" sz="1500">
                <a:solidFill>
                  <a:schemeClr val="accent3"/>
                </a:solidFill>
              </a:rPr>
              <a:t>3 defenders</a:t>
            </a:r>
            <a:r>
              <a:rPr lang="en" sz="1500"/>
              <a:t> first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FF00FF"/>
                </a:solidFill>
              </a:rPr>
              <a:t>Goalkeeper</a:t>
            </a:r>
            <a:r>
              <a:rPr lang="en" sz="1500"/>
              <a:t> is </a:t>
            </a:r>
            <a:r>
              <a:rPr lang="en" sz="1500">
                <a:solidFill>
                  <a:srgbClr val="E6B8AF"/>
                </a:solidFill>
              </a:rPr>
              <a:t>protected</a:t>
            </a:r>
            <a:r>
              <a:rPr lang="en" sz="1500"/>
              <a:t> until </a:t>
            </a:r>
            <a:r>
              <a:rPr lang="en" sz="1500">
                <a:solidFill>
                  <a:srgbClr val="4FC1F9"/>
                </a:solidFill>
              </a:rPr>
              <a:t>defenders</a:t>
            </a:r>
            <a:r>
              <a:rPr lang="en" sz="1500"/>
              <a:t> are beaten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Only then can the </a:t>
            </a:r>
            <a:r>
              <a:rPr lang="en" sz="1500">
                <a:solidFill>
                  <a:srgbClr val="00C3B1"/>
                </a:solidFill>
              </a:rPr>
              <a:t>attacker</a:t>
            </a:r>
            <a:r>
              <a:rPr lang="en" sz="1500"/>
              <a:t> try to </a:t>
            </a:r>
            <a:r>
              <a:rPr lang="en" sz="1500">
                <a:solidFill>
                  <a:srgbClr val="00FF00"/>
                </a:solidFill>
              </a:rPr>
              <a:t>score a goal</a:t>
            </a:r>
            <a:endParaRPr sz="1500">
              <a:solidFill>
                <a:srgbClr val="00FF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350" name="Google Shape;35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9213" y="3414638"/>
            <a:ext cx="6625582" cy="102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726" y="1155438"/>
            <a:ext cx="1965858" cy="2020274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1"/>
          <p:cNvSpPr txBox="1"/>
          <p:nvPr>
            <p:ph idx="4294967295" type="subTitle"/>
          </p:nvPr>
        </p:nvSpPr>
        <p:spPr>
          <a:xfrm>
            <a:off x="-59050" y="796650"/>
            <a:ext cx="26154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Orbitron SemiBold"/>
                <a:ea typeface="Orbitron SemiBold"/>
                <a:cs typeface="Orbitron SemiBold"/>
                <a:sym typeface="Orbitron SemiBold"/>
              </a:rPr>
              <a:t>Defender Cards - List</a:t>
            </a:r>
            <a:endParaRPr sz="1500">
              <a:latin typeface="Orbitron SemiBold"/>
              <a:ea typeface="Orbitron SemiBold"/>
              <a:cs typeface="Orbitron SemiBold"/>
              <a:sym typeface="Orbitron SemiBold"/>
            </a:endParaRPr>
          </a:p>
        </p:txBody>
      </p:sp>
      <p:sp>
        <p:nvSpPr>
          <p:cNvPr id="353" name="Google Shape;353;p31"/>
          <p:cNvSpPr txBox="1"/>
          <p:nvPr>
            <p:ph idx="4294967295" type="subTitle"/>
          </p:nvPr>
        </p:nvSpPr>
        <p:spPr>
          <a:xfrm>
            <a:off x="3169642" y="3014450"/>
            <a:ext cx="2804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Orbitron SemiBold"/>
                <a:ea typeface="Orbitron SemiBold"/>
                <a:cs typeface="Orbitron SemiBold"/>
                <a:sym typeface="Orbitron SemiBold"/>
              </a:rPr>
              <a:t>Attacker Cards - Queue</a:t>
            </a:r>
            <a:endParaRPr sz="1500">
              <a:latin typeface="Orbitron SemiBold"/>
              <a:ea typeface="Orbitron SemiBold"/>
              <a:cs typeface="Orbitron SemiBold"/>
              <a:sym typeface="Orbitron SemiBold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2"/>
          <p:cNvSpPr txBox="1"/>
          <p:nvPr>
            <p:ph type="title"/>
          </p:nvPr>
        </p:nvSpPr>
        <p:spPr>
          <a:xfrm>
            <a:off x="239125" y="244400"/>
            <a:ext cx="62505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/>
              <a:t>Soccer Card Clash</a:t>
            </a:r>
            <a:endParaRPr/>
          </a:p>
        </p:txBody>
      </p:sp>
      <p:pic>
        <p:nvPicPr>
          <p:cNvPr id="359" name="Google Shape;35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2725" y="1588600"/>
            <a:ext cx="4734301" cy="178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2" title="logo.png"/>
          <p:cNvPicPr preferRelativeResize="0"/>
          <p:nvPr/>
        </p:nvPicPr>
        <p:blipFill rotWithShape="1">
          <a:blip r:embed="rId4">
            <a:alphaModFix/>
          </a:blip>
          <a:srcRect b="0" l="524" r="514" t="0"/>
          <a:stretch/>
        </p:blipFill>
        <p:spPr>
          <a:xfrm>
            <a:off x="7937425" y="44200"/>
            <a:ext cx="1152651" cy="1152651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2"/>
          <p:cNvSpPr txBox="1"/>
          <p:nvPr>
            <p:ph idx="4294967295" type="subTitle"/>
          </p:nvPr>
        </p:nvSpPr>
        <p:spPr>
          <a:xfrm>
            <a:off x="88550" y="1424125"/>
            <a:ext cx="3726600" cy="16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00FF00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Success</a:t>
            </a:r>
            <a:r>
              <a:rPr lang="en" sz="1500"/>
              <a:t> </a:t>
            </a:r>
            <a:endParaRPr sz="15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FC1F9"/>
                </a:solidFill>
              </a:rPr>
              <a:t>Beaten defenders</a:t>
            </a:r>
            <a:r>
              <a:rPr lang="en" sz="1500"/>
              <a:t> added to the </a:t>
            </a:r>
            <a:r>
              <a:rPr lang="en" sz="1500">
                <a:solidFill>
                  <a:srgbClr val="BF9000"/>
                </a:solidFill>
              </a:rPr>
              <a:t>attacker’s queue</a:t>
            </a:r>
            <a:r>
              <a:rPr lang="en" sz="1500"/>
              <a:t> hand;</a:t>
            </a:r>
            <a:endParaRPr sz="15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Attack </a:t>
            </a:r>
            <a:r>
              <a:rPr lang="en" sz="1500">
                <a:solidFill>
                  <a:srgbClr val="B6D7A8"/>
                </a:solidFill>
              </a:rPr>
              <a:t>c</a:t>
            </a:r>
            <a:r>
              <a:rPr lang="en" sz="1500">
                <a:solidFill>
                  <a:srgbClr val="B6D7A8"/>
                </a:solidFill>
              </a:rPr>
              <a:t>ontinues</a:t>
            </a:r>
            <a:endParaRPr sz="1500">
              <a:solidFill>
                <a:srgbClr val="B6D7A8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Font typeface="Orbitron Medium"/>
              <a:buChar char="●"/>
            </a:pPr>
            <a:r>
              <a:rPr lang="en" sz="1500">
                <a:solidFill>
                  <a:srgbClr val="FF0000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Failure</a:t>
            </a:r>
            <a:r>
              <a:rPr lang="en" sz="1500">
                <a:latin typeface="Orbitron Medium"/>
                <a:ea typeface="Orbitron Medium"/>
                <a:cs typeface="Orbitron Medium"/>
                <a:sym typeface="Orbitron Medium"/>
              </a:rPr>
              <a:t> </a:t>
            </a:r>
            <a:endParaRPr sz="1500">
              <a:latin typeface="Orbitron Medium"/>
              <a:ea typeface="Orbitron Medium"/>
              <a:cs typeface="Orbitron Medium"/>
              <a:sym typeface="Orbitron Medium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Roles </a:t>
            </a:r>
            <a:r>
              <a:rPr lang="en" sz="1500">
                <a:solidFill>
                  <a:srgbClr val="FCE5CD"/>
                </a:solidFill>
              </a:rPr>
              <a:t>switch</a:t>
            </a:r>
            <a:endParaRPr sz="1500">
              <a:solidFill>
                <a:srgbClr val="FCE5CD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Font typeface="Orbitron Medium"/>
              <a:buChar char="●"/>
            </a:pPr>
            <a:r>
              <a:rPr lang="en" sz="1500">
                <a:solidFill>
                  <a:srgbClr val="FFFF00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Tie</a:t>
            </a:r>
            <a:endParaRPr sz="1500">
              <a:solidFill>
                <a:srgbClr val="FFFF00"/>
              </a:solidFill>
              <a:latin typeface="Orbitron Medium"/>
              <a:ea typeface="Orbitron Medium"/>
              <a:cs typeface="Orbitron Medium"/>
              <a:sym typeface="Orbitron Medium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FE2F3"/>
                </a:solidFill>
              </a:rPr>
              <a:t>Compare</a:t>
            </a:r>
            <a:r>
              <a:rPr lang="en" sz="1500"/>
              <a:t> </a:t>
            </a:r>
            <a:r>
              <a:rPr lang="en" sz="1500">
                <a:solidFill>
                  <a:srgbClr val="D0E0E3"/>
                </a:solidFill>
              </a:rPr>
              <a:t>next-to-last</a:t>
            </a:r>
            <a:r>
              <a:rPr lang="en" sz="1500"/>
              <a:t> cards; </a:t>
            </a:r>
            <a:r>
              <a:rPr lang="en" sz="1500">
                <a:solidFill>
                  <a:srgbClr val="EA9999"/>
                </a:solidFill>
              </a:rPr>
              <a:t>stronger </a:t>
            </a:r>
            <a:r>
              <a:rPr lang="en" sz="1500"/>
              <a:t>pair wins</a:t>
            </a:r>
            <a:endParaRPr sz="1500"/>
          </a:p>
        </p:txBody>
      </p:sp>
      <p:sp>
        <p:nvSpPr>
          <p:cNvPr id="362" name="Google Shape;362;p32"/>
          <p:cNvSpPr txBox="1"/>
          <p:nvPr/>
        </p:nvSpPr>
        <p:spPr>
          <a:xfrm>
            <a:off x="451850" y="1008613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 Attack Outcomes</a:t>
            </a:r>
            <a:endParaRPr>
              <a:latin typeface="Orbitron SemiBold"/>
              <a:ea typeface="Orbitron SemiBold"/>
              <a:cs typeface="Orbitron SemiBold"/>
              <a:sym typeface="Orbitron SemiBold"/>
            </a:endParaRPr>
          </a:p>
        </p:txBody>
      </p:sp>
      <p:sp>
        <p:nvSpPr>
          <p:cNvPr id="363" name="Google Shape;363;p32"/>
          <p:cNvSpPr txBox="1"/>
          <p:nvPr/>
        </p:nvSpPr>
        <p:spPr>
          <a:xfrm>
            <a:off x="3106775" y="4236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64" name="Google Shape;364;p32"/>
          <p:cNvSpPr txBox="1"/>
          <p:nvPr/>
        </p:nvSpPr>
        <p:spPr>
          <a:xfrm>
            <a:off x="4121050" y="3235750"/>
            <a:ext cx="43212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Each turn has a </a:t>
            </a:r>
            <a:r>
              <a:rPr lang="en" sz="1500">
                <a:solidFill>
                  <a:srgbClr val="C27BA0"/>
                </a:solidFill>
                <a:latin typeface="IBM Plex Sans"/>
                <a:ea typeface="IBM Plex Sans"/>
                <a:cs typeface="IBM Plex Sans"/>
                <a:sym typeface="IBM Plex Sans"/>
              </a:rPr>
              <a:t>limited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number of </a:t>
            </a:r>
            <a:r>
              <a:rPr lang="en" sz="1500">
                <a:solidFill>
                  <a:srgbClr val="A4C2F4"/>
                </a:solidFill>
                <a:latin typeface="IBM Plex Sans"/>
                <a:ea typeface="IBM Plex Sans"/>
                <a:cs typeface="IBM Plex Sans"/>
                <a:sym typeface="IBM Plex Sans"/>
              </a:rPr>
              <a:t>actions</a:t>
            </a:r>
            <a:endParaRPr sz="1500">
              <a:solidFill>
                <a:srgbClr val="A4C2F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Once used up, </a:t>
            </a:r>
            <a:r>
              <a:rPr lang="en" sz="1500">
                <a:solidFill>
                  <a:srgbClr val="F4CCCC"/>
                </a:solidFill>
                <a:latin typeface="IBM Plex Sans"/>
                <a:ea typeface="IBM Plex Sans"/>
                <a:cs typeface="IBM Plex Sans"/>
                <a:sym typeface="IBM Plex Sans"/>
              </a:rPr>
              <a:t>no more actions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can be performed </a:t>
            </a:r>
            <a:r>
              <a:rPr lang="en" sz="1500">
                <a:solidFill>
                  <a:srgbClr val="D9D2E9"/>
                </a:solidFill>
                <a:latin typeface="IBM Plex Sans"/>
                <a:ea typeface="IBM Plex Sans"/>
                <a:cs typeface="IBM Plex Sans"/>
                <a:sym typeface="IBM Plex Sans"/>
              </a:rPr>
              <a:t>until the next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turn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5" name="Google Shape;365;p32"/>
          <p:cNvSpPr txBox="1"/>
          <p:nvPr/>
        </p:nvSpPr>
        <p:spPr>
          <a:xfrm>
            <a:off x="4696725" y="996738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 Action System</a:t>
            </a:r>
            <a:endParaRPr>
              <a:latin typeface="Orbitron SemiBold"/>
              <a:ea typeface="Orbitron SemiBold"/>
              <a:cs typeface="Orbitron SemiBold"/>
              <a:sym typeface="Orbitron SemiBold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3"/>
          <p:cNvSpPr txBox="1"/>
          <p:nvPr>
            <p:ph type="title"/>
          </p:nvPr>
        </p:nvSpPr>
        <p:spPr>
          <a:xfrm>
            <a:off x="239125" y="244400"/>
            <a:ext cx="62505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 Github</a:t>
            </a:r>
            <a:endParaRPr/>
          </a:p>
        </p:txBody>
      </p:sp>
      <p:pic>
        <p:nvPicPr>
          <p:cNvPr id="371" name="Google Shape;371;p33" title="logo.png"/>
          <p:cNvPicPr preferRelativeResize="0"/>
          <p:nvPr/>
        </p:nvPicPr>
        <p:blipFill rotWithShape="1">
          <a:blip r:embed="rId3">
            <a:alphaModFix/>
          </a:blip>
          <a:srcRect b="0" l="524" r="514" t="0"/>
          <a:stretch/>
        </p:blipFill>
        <p:spPr>
          <a:xfrm>
            <a:off x="7937425" y="44200"/>
            <a:ext cx="1152651" cy="115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1825" y="820400"/>
            <a:ext cx="5605426" cy="372042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3"/>
          <p:cNvSpPr txBox="1"/>
          <p:nvPr/>
        </p:nvSpPr>
        <p:spPr>
          <a:xfrm>
            <a:off x="787650" y="4582813"/>
            <a:ext cx="7568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4FC1F9"/>
                </a:solidFill>
                <a:latin typeface="IBM Plex Sans"/>
                <a:ea typeface="IBM Plex Sans"/>
                <a:cs typeface="IBM Plex Sans"/>
                <a:sym typeface="IBM Plex Sans"/>
              </a:rPr>
              <a:t>Version control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allows us to </a:t>
            </a:r>
            <a:r>
              <a:rPr lang="en" sz="1500">
                <a:solidFill>
                  <a:srgbClr val="FCE5CD"/>
                </a:solidFill>
                <a:latin typeface="IBM Plex Sans"/>
                <a:ea typeface="IBM Plex Sans"/>
                <a:cs typeface="IBM Plex Sans"/>
                <a:sym typeface="IBM Plex Sans"/>
              </a:rPr>
              <a:t>track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en" sz="1500">
                <a:solidFill>
                  <a:srgbClr val="DD7E6B"/>
                </a:solidFill>
                <a:latin typeface="IBM Plex Sans"/>
                <a:ea typeface="IBM Plex Sans"/>
                <a:cs typeface="IBM Plex Sans"/>
                <a:sym typeface="IBM Plex Sans"/>
              </a:rPr>
              <a:t>manage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and </a:t>
            </a:r>
            <a:r>
              <a:rPr lang="en" sz="1500">
                <a:solidFill>
                  <a:srgbClr val="B6D7A8"/>
                </a:solidFill>
                <a:latin typeface="IBM Plex Sans"/>
                <a:ea typeface="IBM Plex Sans"/>
                <a:cs typeface="IBM Plex Sans"/>
                <a:sym typeface="IBM Plex Sans"/>
              </a:rPr>
              <a:t>restore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changes in the </a:t>
            </a:r>
            <a:r>
              <a:rPr lang="en" sz="1500">
                <a:solidFill>
                  <a:srgbClr val="D9D2E9"/>
                </a:solidFill>
                <a:latin typeface="IBM Plex Sans"/>
                <a:ea typeface="IBM Plex Sans"/>
                <a:cs typeface="IBM Plex Sans"/>
                <a:sym typeface="IBM Plex Sans"/>
              </a:rPr>
              <a:t>codebase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4"/>
          <p:cNvSpPr txBox="1"/>
          <p:nvPr>
            <p:ph type="title"/>
          </p:nvPr>
        </p:nvSpPr>
        <p:spPr>
          <a:xfrm>
            <a:off x="239125" y="244400"/>
            <a:ext cx="62505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 Tests and Test Coverage</a:t>
            </a:r>
            <a:endParaRPr/>
          </a:p>
        </p:txBody>
      </p:sp>
      <p:pic>
        <p:nvPicPr>
          <p:cNvPr id="379" name="Google Shape;379;p34" title="logo.png"/>
          <p:cNvPicPr preferRelativeResize="0"/>
          <p:nvPr/>
        </p:nvPicPr>
        <p:blipFill rotWithShape="1">
          <a:blip r:embed="rId3">
            <a:alphaModFix/>
          </a:blip>
          <a:srcRect b="0" l="524" r="514" t="0"/>
          <a:stretch/>
        </p:blipFill>
        <p:spPr>
          <a:xfrm>
            <a:off x="7937425" y="44200"/>
            <a:ext cx="1152651" cy="115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175" y="958050"/>
            <a:ext cx="3390441" cy="4018301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4"/>
          <p:cNvSpPr txBox="1"/>
          <p:nvPr/>
        </p:nvSpPr>
        <p:spPr>
          <a:xfrm>
            <a:off x="4125850" y="958050"/>
            <a:ext cx="212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Why </a:t>
            </a:r>
            <a:r>
              <a:rPr lang="en" sz="1500">
                <a:solidFill>
                  <a:srgbClr val="00FF00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Tests</a:t>
            </a:r>
            <a:r>
              <a:rPr lang="en" sz="1500">
                <a:solidFill>
                  <a:schemeClr val="lt1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 Matter</a:t>
            </a:r>
            <a:endParaRPr sz="1100">
              <a:solidFill>
                <a:schemeClr val="dk1"/>
              </a:solidFill>
              <a:latin typeface="Orbitron SemiBold"/>
              <a:ea typeface="Orbitron SemiBold"/>
              <a:cs typeface="Orbitron SemiBold"/>
              <a:sym typeface="Orbitron SemiBold"/>
            </a:endParaRPr>
          </a:p>
        </p:txBody>
      </p:sp>
      <p:sp>
        <p:nvSpPr>
          <p:cNvPr id="382" name="Google Shape;382;p34"/>
          <p:cNvSpPr txBox="1"/>
          <p:nvPr/>
        </p:nvSpPr>
        <p:spPr>
          <a:xfrm>
            <a:off x="3947625" y="1493588"/>
            <a:ext cx="4734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B6D7A8"/>
                </a:solidFill>
                <a:latin typeface="IBM Plex Sans"/>
                <a:ea typeface="IBM Plex Sans"/>
                <a:cs typeface="IBM Plex Sans"/>
                <a:sym typeface="IBM Plex Sans"/>
              </a:rPr>
              <a:t>Automated tests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" sz="1500">
                <a:solidFill>
                  <a:srgbClr val="D5A6BD"/>
                </a:solidFill>
                <a:latin typeface="IBM Plex Sans"/>
                <a:ea typeface="IBM Plex Sans"/>
                <a:cs typeface="IBM Plex Sans"/>
                <a:sym typeface="IBM Plex Sans"/>
              </a:rPr>
              <a:t>ensure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that features </a:t>
            </a:r>
            <a:r>
              <a:rPr lang="en" sz="1500">
                <a:solidFill>
                  <a:srgbClr val="A4C2F4"/>
                </a:solidFill>
                <a:latin typeface="IBM Plex Sans"/>
                <a:ea typeface="IBM Plex Sans"/>
                <a:cs typeface="IBM Plex Sans"/>
                <a:sym typeface="IBM Plex Sans"/>
              </a:rPr>
              <a:t>work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and that future changes</a:t>
            </a:r>
            <a:r>
              <a:rPr lang="en" sz="1500">
                <a:solidFill>
                  <a:srgbClr val="E066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don’t break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the app.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3" name="Google Shape;383;p34"/>
          <p:cNvSpPr txBox="1"/>
          <p:nvPr/>
        </p:nvSpPr>
        <p:spPr>
          <a:xfrm>
            <a:off x="4208425" y="2436825"/>
            <a:ext cx="3550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Code Coverage (</a:t>
            </a:r>
            <a:r>
              <a:rPr lang="en" sz="1500">
                <a:solidFill>
                  <a:srgbClr val="4A86E8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Coveralls</a:t>
            </a:r>
            <a:r>
              <a:rPr lang="en" sz="1500">
                <a:solidFill>
                  <a:schemeClr val="lt1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)</a:t>
            </a:r>
            <a:endParaRPr>
              <a:latin typeface="Orbitron SemiBold"/>
              <a:ea typeface="Orbitron SemiBold"/>
              <a:cs typeface="Orbitron SemiBold"/>
              <a:sym typeface="Orbitron SemiBold"/>
            </a:endParaRPr>
          </a:p>
        </p:txBody>
      </p:sp>
      <p:sp>
        <p:nvSpPr>
          <p:cNvPr id="384" name="Google Shape;384;p34"/>
          <p:cNvSpPr txBox="1"/>
          <p:nvPr/>
        </p:nvSpPr>
        <p:spPr>
          <a:xfrm>
            <a:off x="3966075" y="2955650"/>
            <a:ext cx="4697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Code coverage</a:t>
            </a:r>
            <a:r>
              <a:rPr lang="en" sz="1500">
                <a:solidFill>
                  <a:srgbClr val="FFD966"/>
                </a:solidFill>
                <a:latin typeface="IBM Plex Sans"/>
                <a:ea typeface="IBM Plex Sans"/>
                <a:cs typeface="IBM Plex Sans"/>
                <a:sym typeface="IBM Plex Sans"/>
              </a:rPr>
              <a:t> tools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like Coveralls show which </a:t>
            </a:r>
            <a:r>
              <a:rPr lang="en" sz="1500">
                <a:solidFill>
                  <a:srgbClr val="DD7E6B"/>
                </a:solidFill>
                <a:latin typeface="IBM Plex Sans"/>
                <a:ea typeface="IBM Plex Sans"/>
                <a:cs typeface="IBM Plex Sans"/>
                <a:sym typeface="IBM Plex Sans"/>
              </a:rPr>
              <a:t>parts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of the </a:t>
            </a:r>
            <a:r>
              <a:rPr lang="en" sz="1500">
                <a:solidFill>
                  <a:srgbClr val="8E7CC3"/>
                </a:solidFill>
                <a:latin typeface="IBM Plex Sans"/>
                <a:ea typeface="IBM Plex Sans"/>
                <a:cs typeface="IBM Plex Sans"/>
                <a:sym typeface="IBM Plex Sans"/>
              </a:rPr>
              <a:t>code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are </a:t>
            </a:r>
            <a:r>
              <a:rPr lang="en" sz="1500">
                <a:solidFill>
                  <a:srgbClr val="B6D7A8"/>
                </a:solidFill>
                <a:latin typeface="IBM Plex Sans"/>
                <a:ea typeface="IBM Plex Sans"/>
                <a:cs typeface="IBM Plex Sans"/>
                <a:sym typeface="IBM Plex Sans"/>
              </a:rPr>
              <a:t>tested.</a:t>
            </a:r>
            <a:endParaRPr sz="1500">
              <a:solidFill>
                <a:srgbClr val="B6D7A8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FFE599"/>
                </a:solidFill>
                <a:latin typeface="IBM Plex Sans"/>
                <a:ea typeface="IBM Plex Sans"/>
                <a:cs typeface="IBM Plex Sans"/>
                <a:sym typeface="IBM Plex Sans"/>
              </a:rPr>
              <a:t>High coverage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= </a:t>
            </a:r>
            <a:r>
              <a:rPr lang="en" sz="1500">
                <a:solidFill>
                  <a:srgbClr val="F4CCCC"/>
                </a:solidFill>
                <a:latin typeface="IBM Plex Sans"/>
                <a:ea typeface="IBM Plex Sans"/>
                <a:cs typeface="IBM Plex Sans"/>
                <a:sym typeface="IBM Plex Sans"/>
              </a:rPr>
              <a:t>higher confidence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and </a:t>
            </a:r>
            <a:r>
              <a:rPr lang="en" sz="1500">
                <a:solidFill>
                  <a:srgbClr val="D9D2E9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stability.</a:t>
            </a:r>
            <a:endParaRPr sz="1500">
              <a:solidFill>
                <a:srgbClr val="D9D2E9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"/>
          <p:cNvSpPr txBox="1"/>
          <p:nvPr>
            <p:ph type="title"/>
          </p:nvPr>
        </p:nvSpPr>
        <p:spPr>
          <a:xfrm>
            <a:off x="239125" y="244400"/>
            <a:ext cx="62505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 TUI</a:t>
            </a:r>
            <a:endParaRPr/>
          </a:p>
        </p:txBody>
      </p:sp>
      <p:pic>
        <p:nvPicPr>
          <p:cNvPr id="390" name="Google Shape;390;p35" title="logo.png"/>
          <p:cNvPicPr preferRelativeResize="0"/>
          <p:nvPr/>
        </p:nvPicPr>
        <p:blipFill rotWithShape="1">
          <a:blip r:embed="rId3">
            <a:alphaModFix/>
          </a:blip>
          <a:srcRect b="0" l="524" r="514" t="0"/>
          <a:stretch/>
        </p:blipFill>
        <p:spPr>
          <a:xfrm>
            <a:off x="7937425" y="44200"/>
            <a:ext cx="1152651" cy="1152651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5"/>
          <p:cNvSpPr txBox="1"/>
          <p:nvPr/>
        </p:nvSpPr>
        <p:spPr>
          <a:xfrm>
            <a:off x="3565200" y="1196850"/>
            <a:ext cx="38955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</a:t>
            </a:r>
            <a:r>
              <a:rPr lang="en" sz="1500">
                <a:solidFill>
                  <a:srgbClr val="4FC1F9"/>
                </a:solidFill>
                <a:latin typeface="IBM Plex Sans"/>
                <a:ea typeface="IBM Plex Sans"/>
                <a:cs typeface="IBM Plex Sans"/>
                <a:sym typeface="IBM Plex Sans"/>
              </a:rPr>
              <a:t>Text User Interface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allows users to </a:t>
            </a:r>
            <a:r>
              <a:rPr lang="en" sz="1500">
                <a:solidFill>
                  <a:srgbClr val="FF9900"/>
                </a:solidFill>
                <a:latin typeface="IBM Plex Sans"/>
                <a:ea typeface="IBM Plex Sans"/>
                <a:cs typeface="IBM Plex Sans"/>
                <a:sym typeface="IBM Plex Sans"/>
              </a:rPr>
              <a:t>interact with the game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directly in the terminal using </a:t>
            </a:r>
            <a:r>
              <a:rPr lang="en" sz="1500">
                <a:solidFill>
                  <a:srgbClr val="9900FF"/>
                </a:solidFill>
                <a:latin typeface="IBM Plex Sans"/>
                <a:ea typeface="IBM Plex Sans"/>
                <a:cs typeface="IBM Plex Sans"/>
                <a:sym typeface="IBM Plex Sans"/>
              </a:rPr>
              <a:t>typed commands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8E7CC3"/>
                </a:solidFill>
                <a:latin typeface="IBM Plex Sans"/>
                <a:ea typeface="IBM Plex Sans"/>
                <a:cs typeface="IBM Plex Sans"/>
                <a:sym typeface="IBM Plex Sans"/>
              </a:rPr>
              <a:t>Input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based on</a:t>
            </a:r>
            <a:r>
              <a:rPr lang="en" sz="1500">
                <a:solidFill>
                  <a:srgbClr val="00FF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Tuikeys</a:t>
            </a:r>
            <a:endParaRPr sz="1500">
              <a:solidFill>
                <a:srgbClr val="00FF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92" name="Google Shape;39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13" y="820400"/>
            <a:ext cx="3478326" cy="428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0800" y="185348"/>
            <a:ext cx="5295539" cy="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675" y="2608100"/>
            <a:ext cx="3352550" cy="228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6"/>
          <p:cNvSpPr txBox="1"/>
          <p:nvPr>
            <p:ph type="title"/>
          </p:nvPr>
        </p:nvSpPr>
        <p:spPr>
          <a:xfrm>
            <a:off x="239125" y="244400"/>
            <a:ext cx="62505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 TUI</a:t>
            </a:r>
            <a:endParaRPr/>
          </a:p>
        </p:txBody>
      </p:sp>
      <p:pic>
        <p:nvPicPr>
          <p:cNvPr id="400" name="Google Shape;400;p36" title="logo.png"/>
          <p:cNvPicPr preferRelativeResize="0"/>
          <p:nvPr/>
        </p:nvPicPr>
        <p:blipFill rotWithShape="1">
          <a:blip r:embed="rId3">
            <a:alphaModFix/>
          </a:blip>
          <a:srcRect b="0" l="524" r="514" t="0"/>
          <a:stretch/>
        </p:blipFill>
        <p:spPr>
          <a:xfrm>
            <a:off x="7937425" y="44200"/>
            <a:ext cx="1152651" cy="1152651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6"/>
          <p:cNvSpPr txBox="1"/>
          <p:nvPr/>
        </p:nvSpPr>
        <p:spPr>
          <a:xfrm>
            <a:off x="32850" y="3536350"/>
            <a:ext cx="5451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Each </a:t>
            </a:r>
            <a:r>
              <a:rPr lang="en" sz="1500">
                <a:solidFill>
                  <a:srgbClr val="FF99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action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is handled by a </a:t>
            </a:r>
            <a:r>
              <a:rPr lang="en" sz="1500">
                <a:solidFill>
                  <a:srgbClr val="00FF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TuiCommand</a:t>
            </a:r>
            <a:endParaRPr sz="1500">
              <a:solidFill>
                <a:srgbClr val="00FF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00FF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Commands 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 the </a:t>
            </a:r>
            <a:r>
              <a:rPr lang="en" sz="1500">
                <a:solidFill>
                  <a:srgbClr val="00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controller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to </a:t>
            </a:r>
            <a:r>
              <a:rPr lang="en" sz="1500">
                <a:solidFill>
                  <a:srgbClr val="DD7E6B"/>
                </a:solidFill>
                <a:latin typeface="IBM Plex Sans"/>
                <a:ea typeface="IBM Plex Sans"/>
                <a:cs typeface="IBM Plex Sans"/>
                <a:sym typeface="IBM Plex Sans"/>
              </a:rPr>
              <a:t>update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the </a:t>
            </a:r>
            <a:r>
              <a:rPr lang="en" sz="1500">
                <a:solidFill>
                  <a:srgbClr val="FF00FF"/>
                </a:solidFill>
                <a:latin typeface="IBM Plex Sans"/>
                <a:ea typeface="IBM Plex Sans"/>
                <a:cs typeface="IBM Plex Sans"/>
                <a:sym typeface="IBM Plex Sans"/>
              </a:rPr>
              <a:t>game state</a:t>
            </a:r>
            <a:endParaRPr sz="1500">
              <a:solidFill>
                <a:srgbClr val="FF00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</a:t>
            </a:r>
            <a:r>
              <a:rPr lang="en" sz="1500">
                <a:solidFill>
                  <a:srgbClr val="6FA8DC"/>
                </a:solidFill>
                <a:latin typeface="IBM Plex Sans"/>
                <a:ea typeface="IBM Plex Sans"/>
                <a:cs typeface="IBM Plex Sans"/>
                <a:sym typeface="IBM Plex Sans"/>
              </a:rPr>
              <a:t>TUI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is an </a:t>
            </a:r>
            <a:r>
              <a:rPr lang="en" sz="1500">
                <a:solidFill>
                  <a:srgbClr val="FFD966"/>
                </a:solidFill>
                <a:latin typeface="IBM Plex Sans"/>
                <a:ea typeface="IBM Plex Sans"/>
                <a:cs typeface="IBM Plex Sans"/>
                <a:sym typeface="IBM Plex Sans"/>
              </a:rPr>
              <a:t>observer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: it reacts to </a:t>
            </a:r>
            <a:r>
              <a:rPr lang="en" sz="1500">
                <a:solidFill>
                  <a:srgbClr val="D5A6BD"/>
                </a:solidFill>
                <a:latin typeface="IBM Plex Sans"/>
                <a:ea typeface="IBM Plex Sans"/>
                <a:cs typeface="IBM Plex Sans"/>
                <a:sym typeface="IBM Plex Sans"/>
              </a:rPr>
              <a:t>game events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and </a:t>
            </a:r>
            <a:r>
              <a:rPr lang="en" sz="1500">
                <a:solidFill>
                  <a:srgbClr val="EA9999"/>
                </a:solidFill>
                <a:latin typeface="IBM Plex Sans"/>
                <a:ea typeface="IBM Plex Sans"/>
                <a:cs typeface="IBM Plex Sans"/>
                <a:sym typeface="IBM Plex Sans"/>
              </a:rPr>
              <a:t>updates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the display accordingly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02" name="Google Shape;40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4675" y="883250"/>
            <a:ext cx="4020351" cy="178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5150" y="2731662"/>
            <a:ext cx="2329875" cy="241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50" y="872050"/>
            <a:ext cx="3856125" cy="19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850" y="2782850"/>
            <a:ext cx="3856124" cy="658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60800" y="185348"/>
            <a:ext cx="5295539" cy="5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7"/>
          <p:cNvSpPr txBox="1"/>
          <p:nvPr>
            <p:ph type="title"/>
          </p:nvPr>
        </p:nvSpPr>
        <p:spPr>
          <a:xfrm>
            <a:off x="239125" y="244400"/>
            <a:ext cx="62505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 Model and Components</a:t>
            </a:r>
            <a:endParaRPr/>
          </a:p>
        </p:txBody>
      </p:sp>
      <p:pic>
        <p:nvPicPr>
          <p:cNvPr id="412" name="Google Shape;412;p37" title="logo.png"/>
          <p:cNvPicPr preferRelativeResize="0"/>
          <p:nvPr/>
        </p:nvPicPr>
        <p:blipFill rotWithShape="1">
          <a:blip r:embed="rId3">
            <a:alphaModFix/>
          </a:blip>
          <a:srcRect b="0" l="524" r="514" t="0"/>
          <a:stretch/>
        </p:blipFill>
        <p:spPr>
          <a:xfrm>
            <a:off x="7937425" y="44200"/>
            <a:ext cx="1152651" cy="1152651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7"/>
          <p:cNvSpPr txBox="1"/>
          <p:nvPr/>
        </p:nvSpPr>
        <p:spPr>
          <a:xfrm>
            <a:off x="2408775" y="911175"/>
            <a:ext cx="58476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</a:t>
            </a:r>
            <a:r>
              <a:rPr lang="en" sz="1500">
                <a:solidFill>
                  <a:srgbClr val="FF00FF"/>
                </a:solidFill>
                <a:latin typeface="IBM Plex Sans"/>
                <a:ea typeface="IBM Plex Sans"/>
                <a:cs typeface="IBM Plex Sans"/>
                <a:sym typeface="IBM Plex Sans"/>
              </a:rPr>
              <a:t>model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contains the </a:t>
            </a:r>
            <a:r>
              <a:rPr lang="en" sz="1500">
                <a:solidFill>
                  <a:srgbClr val="F1C232"/>
                </a:solidFill>
                <a:latin typeface="IBM Plex Sans"/>
                <a:ea typeface="IBM Plex Sans"/>
                <a:cs typeface="IBM Plex Sans"/>
                <a:sym typeface="IBM Plex Sans"/>
              </a:rPr>
              <a:t>core game logic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organized into modular </a:t>
            </a:r>
            <a:r>
              <a:rPr lang="en" sz="1500">
                <a:solidFill>
                  <a:srgbClr val="9FC5E8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components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with </a:t>
            </a:r>
            <a:r>
              <a:rPr lang="en" sz="1500">
                <a:solidFill>
                  <a:srgbClr val="EAD1DC"/>
                </a:solidFill>
                <a:latin typeface="IBM Plex Sans"/>
                <a:ea typeface="IBM Plex Sans"/>
                <a:cs typeface="IBM Plex Sans"/>
                <a:sym typeface="IBM Plex Sans"/>
              </a:rPr>
              <a:t>clear responsibilities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Designed to be </a:t>
            </a:r>
            <a:r>
              <a:rPr lang="en" sz="1500">
                <a:solidFill>
                  <a:srgbClr val="A2C4C9"/>
                </a:solidFill>
                <a:latin typeface="IBM Plex Sans"/>
                <a:ea typeface="IBM Plex Sans"/>
                <a:cs typeface="IBM Plex Sans"/>
                <a:sym typeface="IBM Plex Sans"/>
              </a:rPr>
              <a:t>immutable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en" sz="1500">
                <a:solidFill>
                  <a:srgbClr val="CCCCCC"/>
                </a:solidFill>
                <a:latin typeface="IBM Plex Sans"/>
                <a:ea typeface="IBM Plex Sans"/>
                <a:cs typeface="IBM Plex Sans"/>
                <a:sym typeface="IBM Plex Sans"/>
              </a:rPr>
              <a:t>testable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and </a:t>
            </a:r>
            <a:r>
              <a:rPr lang="en" sz="1500">
                <a:solidFill>
                  <a:srgbClr val="CFE2F3"/>
                </a:solidFill>
                <a:latin typeface="IBM Plex Sans"/>
                <a:ea typeface="IBM Plex Sans"/>
                <a:cs typeface="IBM Plex Sans"/>
                <a:sym typeface="IBM Plex Sans"/>
              </a:rPr>
              <a:t>independent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of the UI.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14" name="Google Shape;41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575" y="911175"/>
            <a:ext cx="2176579" cy="4018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7"/>
          <p:cNvSpPr txBox="1"/>
          <p:nvPr/>
        </p:nvSpPr>
        <p:spPr>
          <a:xfrm>
            <a:off x="2506150" y="2043750"/>
            <a:ext cx="63750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A4C2F4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Components</a:t>
            </a:r>
            <a:endParaRPr sz="2000">
              <a:solidFill>
                <a:srgbClr val="A4C2F4"/>
              </a:solidFill>
              <a:latin typeface="Orbitron SemiBold"/>
              <a:ea typeface="Orbitron SemiBold"/>
              <a:cs typeface="Orbitron SemiBold"/>
              <a:sym typeface="Orbitron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Definition of </a:t>
            </a:r>
            <a:r>
              <a:rPr lang="en" sz="1500">
                <a:solidFill>
                  <a:srgbClr val="B4A7D6"/>
                </a:solidFill>
                <a:latin typeface="IBM Plex Sans"/>
                <a:ea typeface="IBM Plex Sans"/>
                <a:cs typeface="IBM Plex Sans"/>
                <a:sym typeface="IBM Plex Sans"/>
              </a:rPr>
              <a:t>clear contracts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for interaction between </a:t>
            </a:r>
            <a:r>
              <a:rPr lang="en" sz="1500">
                <a:solidFill>
                  <a:srgbClr val="A4C2F4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components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via </a:t>
            </a:r>
            <a:r>
              <a:rPr lang="en" sz="1500">
                <a:solidFill>
                  <a:srgbClr val="00FF00"/>
                </a:solidFill>
                <a:latin typeface="IBM Plex Sans"/>
                <a:ea typeface="IBM Plex Sans"/>
                <a:cs typeface="IBM Plex Sans"/>
                <a:sym typeface="IBM Plex Sans"/>
              </a:rPr>
              <a:t>interfaces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6" name="Google Shape;416;p37"/>
          <p:cNvSpPr txBox="1"/>
          <p:nvPr/>
        </p:nvSpPr>
        <p:spPr>
          <a:xfrm>
            <a:off x="2408775" y="3074100"/>
            <a:ext cx="66813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FFFF00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cardComponent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– </a:t>
            </a:r>
            <a:r>
              <a:rPr lang="en" sz="1500">
                <a:solidFill>
                  <a:srgbClr val="FFE599"/>
                </a:solidFill>
                <a:latin typeface="IBM Plex Sans"/>
                <a:ea typeface="IBM Plex Sans"/>
                <a:cs typeface="IBM Plex Sans"/>
                <a:sym typeface="IBM Plex Sans"/>
              </a:rPr>
              <a:t>Card logic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en" sz="1500">
                <a:solidFill>
                  <a:srgbClr val="D5A6BD"/>
                </a:solidFill>
                <a:latin typeface="IBM Plex Sans"/>
                <a:ea typeface="IBM Plex Sans"/>
                <a:cs typeface="IBM Plex Sans"/>
                <a:sym typeface="IBM Plex Sans"/>
              </a:rPr>
              <a:t>values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en" sz="1500">
                <a:solidFill>
                  <a:srgbClr val="C9DAF8"/>
                </a:solidFill>
                <a:latin typeface="IBM Plex Sans"/>
                <a:ea typeface="IBM Plex Sans"/>
                <a:cs typeface="IBM Plex Sans"/>
                <a:sym typeface="IBM Plex Sans"/>
              </a:rPr>
              <a:t>boosting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and </a:t>
            </a:r>
            <a:r>
              <a:rPr lang="en" sz="1500">
                <a:solidFill>
                  <a:srgbClr val="EA9999"/>
                </a:solidFill>
                <a:latin typeface="IBM Plex Sans"/>
                <a:ea typeface="IBM Plex Sans"/>
                <a:cs typeface="IBM Plex Sans"/>
                <a:sym typeface="IBM Plex Sans"/>
              </a:rPr>
              <a:t>card factories</a:t>
            </a:r>
            <a:endParaRPr sz="1500">
              <a:solidFill>
                <a:srgbClr val="EA9999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00C3B1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fileIOComponent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– </a:t>
            </a:r>
            <a:r>
              <a:rPr lang="en" sz="1500">
                <a:solidFill>
                  <a:srgbClr val="B4A7D6"/>
                </a:solidFill>
                <a:latin typeface="IBM Plex Sans"/>
                <a:ea typeface="IBM Plex Sans"/>
                <a:cs typeface="IBM Plex Sans"/>
                <a:sym typeface="IBM Plex Sans"/>
              </a:rPr>
              <a:t>Load/save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game state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00FF00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gameComponent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– </a:t>
            </a:r>
            <a:r>
              <a:rPr lang="en" sz="1500">
                <a:solidFill>
                  <a:srgbClr val="EAD1DC"/>
                </a:solidFill>
                <a:latin typeface="IBM Plex Sans"/>
                <a:ea typeface="IBM Plex Sans"/>
                <a:cs typeface="IBM Plex Sans"/>
                <a:sym typeface="IBM Plex Sans"/>
              </a:rPr>
              <a:t>Game orchestration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: </a:t>
            </a:r>
            <a:r>
              <a:rPr lang="en" sz="1500">
                <a:solidFill>
                  <a:srgbClr val="FFE599"/>
                </a:solidFill>
                <a:latin typeface="IBM Plex Sans"/>
                <a:ea typeface="IBM Plex Sans"/>
                <a:cs typeface="IBM Plex Sans"/>
                <a:sym typeface="IBM Plex Sans"/>
              </a:rPr>
              <a:t>actions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en" sz="1500">
                <a:solidFill>
                  <a:srgbClr val="B6D7A8"/>
                </a:solidFill>
                <a:latin typeface="IBM Plex Sans"/>
                <a:ea typeface="IBM Plex Sans"/>
                <a:cs typeface="IBM Plex Sans"/>
                <a:sym typeface="IBM Plex Sans"/>
              </a:rPr>
              <a:t>services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en" sz="1500">
                <a:solidFill>
                  <a:srgbClr val="A4C2F4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state</a:t>
            </a:r>
            <a:endParaRPr sz="1500">
              <a:solidFill>
                <a:srgbClr val="A4C2F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BM Plex Sans"/>
              <a:buChar char="●"/>
            </a:pPr>
            <a:r>
              <a:rPr lang="en" sz="1500">
                <a:solidFill>
                  <a:srgbClr val="00FFFF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playerComponent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– </a:t>
            </a:r>
            <a:r>
              <a:rPr lang="en" sz="1500">
                <a:solidFill>
                  <a:srgbClr val="FFD966"/>
                </a:solidFill>
                <a:latin typeface="IBM Plex Sans"/>
                <a:ea typeface="IBM Plex Sans"/>
                <a:cs typeface="IBM Plex Sans"/>
                <a:sym typeface="IBM Plex Sans"/>
              </a:rPr>
              <a:t>AI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en" sz="1500">
                <a:solidFill>
                  <a:srgbClr val="F6B26B"/>
                </a:solidFill>
                <a:latin typeface="IBM Plex Sans"/>
                <a:ea typeface="IBM Plex Sans"/>
                <a:cs typeface="IBM Plex Sans"/>
                <a:sym typeface="IBM Plex Sans"/>
              </a:rPr>
              <a:t>player behavior</a:t>
            </a: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and </a:t>
            </a:r>
            <a:r>
              <a:rPr lang="en" sz="1500">
                <a:solidFill>
                  <a:srgbClr val="A4C2F4"/>
                </a:solidFill>
                <a:latin typeface="IBM Plex Sans"/>
                <a:ea typeface="IBM Plex Sans"/>
                <a:cs typeface="IBM Plex Sans"/>
                <a:sym typeface="IBM Plex Sans"/>
              </a:rPr>
              <a:t>player-related actions</a:t>
            </a:r>
            <a:endParaRPr sz="1500">
              <a:solidFill>
                <a:srgbClr val="A4C2F4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ransition spd="med"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Neon Pitch Deck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DA7F9"/>
      </a:accent1>
      <a:accent2>
        <a:srgbClr val="FB54F4"/>
      </a:accent2>
      <a:accent3>
        <a:srgbClr val="4FC1F9"/>
      </a:accent3>
      <a:accent4>
        <a:srgbClr val="5F3F9E"/>
      </a:accent4>
      <a:accent5>
        <a:srgbClr val="2B3880"/>
      </a:accent5>
      <a:accent6>
        <a:srgbClr val="0F152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